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60" r:id="rId2"/>
    <p:sldId id="300" r:id="rId3"/>
    <p:sldId id="301" r:id="rId4"/>
    <p:sldId id="302" r:id="rId5"/>
    <p:sldId id="303" r:id="rId6"/>
    <p:sldId id="304" r:id="rId7"/>
    <p:sldId id="305" r:id="rId8"/>
    <p:sldId id="306" r:id="rId9"/>
    <p:sldId id="307" r:id="rId10"/>
    <p:sldId id="308" r:id="rId11"/>
    <p:sldId id="309" r:id="rId12"/>
    <p:sldId id="31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368A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3037" autoAdjust="0"/>
  </p:normalViewPr>
  <p:slideViewPr>
    <p:cSldViewPr>
      <p:cViewPr varScale="1">
        <p:scale>
          <a:sx n="53" d="100"/>
          <a:sy n="53" d="100"/>
        </p:scale>
        <p:origin x="1896" y="66"/>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jpeg"/></Relationships>
</file>

<file path=ppt/diagrams/_rels/data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image" Target="../media/image17.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F4603-BE56-40AC-BFFF-9A34B6B4B34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ru-RU"/>
        </a:p>
      </dgm:t>
    </dgm:pt>
    <dgm:pt modelId="{F62EEB08-E283-4D8F-BA25-AF602D174FD9}">
      <dgm:prSet phldrT="[Текст]"/>
      <dgm:spPr>
        <a:xfrm>
          <a:off x="0" y="0"/>
          <a:ext cx="5875852" cy="1112393"/>
        </a:xfrm>
        <a:prstGeom prst="roundRect">
          <a:avLst>
            <a:gd name="adj" fmla="val 10000"/>
          </a:avLst>
        </a:prstGeom>
        <a:solidFill>
          <a:srgbClr val="87D447">
            <a:lumMod val="75000"/>
          </a:srgbClr>
        </a:solidFill>
        <a:ln w="12700" cap="flat" cmpd="sng" algn="ctr">
          <a:solidFill>
            <a:sysClr val="window" lastClr="FFFFFF">
              <a:hueOff val="0"/>
              <a:satOff val="0"/>
              <a:lumOff val="0"/>
              <a:alphaOff val="0"/>
            </a:sysClr>
          </a:solidFill>
          <a:prstDash val="solid"/>
        </a:ln>
        <a:effectLst/>
      </dgm:spPr>
      <dgm:t>
        <a:bodyPr/>
        <a:lstStyle/>
        <a:p>
          <a:pPr>
            <a:buNone/>
          </a:pPr>
          <a:r>
            <a:rPr lang="ru-RU" b="1" dirty="0">
              <a:solidFill>
                <a:sysClr val="window" lastClr="FFFFFF"/>
              </a:solidFill>
              <a:latin typeface="Calibri"/>
              <a:ea typeface="+mn-ea"/>
              <a:cs typeface="+mn-cs"/>
            </a:rPr>
            <a:t>СПЕЦИФИЧЕСКАЯ ПРОФИЛАКТИКА</a:t>
          </a:r>
        </a:p>
      </dgm:t>
    </dgm:pt>
    <dgm:pt modelId="{5C1ACC83-0236-4AD1-9762-45C82E13AB98}" type="parTrans" cxnId="{2EA73282-A43F-4440-AD65-6DD0494EC3D1}">
      <dgm:prSet/>
      <dgm:spPr/>
      <dgm:t>
        <a:bodyPr/>
        <a:lstStyle/>
        <a:p>
          <a:endParaRPr lang="ru-RU"/>
        </a:p>
      </dgm:t>
    </dgm:pt>
    <dgm:pt modelId="{DBFCD19D-B28F-4F58-BF57-DF541A6F130F}" type="sibTrans" cxnId="{2EA73282-A43F-4440-AD65-6DD0494EC3D1}">
      <dgm:prSet/>
      <dgm:spPr>
        <a:xfrm>
          <a:off x="5152795" y="851992"/>
          <a:ext cx="723056" cy="723056"/>
        </a:xfrm>
        <a:prstGeom prst="downArrow">
          <a:avLst>
            <a:gd name="adj1" fmla="val 55000"/>
            <a:gd name="adj2" fmla="val 45000"/>
          </a:avLst>
        </a:prstGeom>
        <a:solidFill>
          <a:srgbClr val="C00000">
            <a:tint val="40000"/>
            <a:alpha val="90000"/>
            <a:hueOff val="0"/>
            <a:satOff val="0"/>
            <a:lumOff val="0"/>
            <a:alphaOff val="0"/>
          </a:srgbClr>
        </a:solidFill>
        <a:ln w="12700" cap="flat" cmpd="sng" algn="ctr">
          <a:solidFill>
            <a:srgbClr val="C00000">
              <a:tint val="40000"/>
              <a:alpha val="90000"/>
              <a:hueOff val="0"/>
              <a:satOff val="0"/>
              <a:lumOff val="0"/>
              <a:alphaOff val="0"/>
            </a:srgbClr>
          </a:solidFill>
          <a:prstDash val="solid"/>
        </a:ln>
        <a:effectLst/>
      </dgm:spPr>
      <dgm:t>
        <a:bodyPr/>
        <a:lstStyle/>
        <a:p>
          <a:pPr>
            <a:buNone/>
          </a:pPr>
          <a:endParaRPr lang="ru-RU">
            <a:solidFill>
              <a:sysClr val="windowText" lastClr="000000">
                <a:hueOff val="0"/>
                <a:satOff val="0"/>
                <a:lumOff val="0"/>
                <a:alphaOff val="0"/>
              </a:sysClr>
            </a:solidFill>
            <a:latin typeface="Calibri"/>
            <a:ea typeface="+mn-ea"/>
            <a:cs typeface="+mn-cs"/>
          </a:endParaRPr>
        </a:p>
      </dgm:t>
    </dgm:pt>
    <dgm:pt modelId="{E8C206C8-6B26-428D-9733-78A669C62F32}">
      <dgm:prSet phldrT="[Текст]"/>
      <dgm:spPr>
        <a:xfrm>
          <a:off x="492102" y="1314647"/>
          <a:ext cx="5875852" cy="111239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pPr>
            <a:buNone/>
          </a:pPr>
          <a:r>
            <a:rPr lang="ru-RU" b="1" dirty="0">
              <a:solidFill>
                <a:sysClr val="window" lastClr="FFFFFF"/>
              </a:solidFill>
              <a:latin typeface="Calibri"/>
              <a:ea typeface="+mn-ea"/>
              <a:cs typeface="+mn-cs"/>
            </a:rPr>
            <a:t>ВАКЦИНАЦИЯ</a:t>
          </a:r>
        </a:p>
      </dgm:t>
    </dgm:pt>
    <dgm:pt modelId="{1D1010CE-AF77-416F-BD5B-7DB2B795D66B}" type="parTrans" cxnId="{7F71363A-E7A7-47C3-B4D0-83DF44407763}">
      <dgm:prSet/>
      <dgm:spPr/>
      <dgm:t>
        <a:bodyPr/>
        <a:lstStyle/>
        <a:p>
          <a:endParaRPr lang="ru-RU"/>
        </a:p>
      </dgm:t>
    </dgm:pt>
    <dgm:pt modelId="{0791E136-9BA6-47DD-B32F-0BFD7A89AEC7}" type="sibTrans" cxnId="{7F71363A-E7A7-47C3-B4D0-83DF44407763}">
      <dgm:prSet/>
      <dgm:spPr>
        <a:xfrm>
          <a:off x="5644898" y="2166639"/>
          <a:ext cx="723056" cy="723056"/>
        </a:xfrm>
        <a:prstGeom prst="downArrow">
          <a:avLst>
            <a:gd name="adj1" fmla="val 55000"/>
            <a:gd name="adj2" fmla="val 45000"/>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ln>
        <a:effectLst/>
      </dgm:spPr>
      <dgm:t>
        <a:bodyPr/>
        <a:lstStyle/>
        <a:p>
          <a:pPr>
            <a:buNone/>
          </a:pPr>
          <a:endParaRPr lang="ru-RU">
            <a:solidFill>
              <a:sysClr val="windowText" lastClr="000000">
                <a:hueOff val="0"/>
                <a:satOff val="0"/>
                <a:lumOff val="0"/>
                <a:alphaOff val="0"/>
              </a:sysClr>
            </a:solidFill>
            <a:latin typeface="Calibri"/>
            <a:ea typeface="+mn-ea"/>
            <a:cs typeface="+mn-cs"/>
          </a:endParaRPr>
        </a:p>
      </dgm:t>
    </dgm:pt>
    <dgm:pt modelId="{36B5454B-345A-450E-BBFC-62A29EDC59CB}">
      <dgm:prSet phldrT="[Текст]"/>
      <dgm:spPr>
        <a:xfrm>
          <a:off x="976860" y="2629294"/>
          <a:ext cx="5875852" cy="1112393"/>
        </a:xfrm>
        <a:prstGeom prst="roundRect">
          <a:avLst>
            <a:gd name="adj" fmla="val 10000"/>
          </a:avLst>
        </a:prstGeom>
        <a:solidFill>
          <a:srgbClr val="00ADDC">
            <a:hueOff val="0"/>
            <a:satOff val="0"/>
            <a:lumOff val="0"/>
            <a:alphaOff val="0"/>
          </a:srgbClr>
        </a:solidFill>
        <a:ln w="12700" cap="flat" cmpd="sng" algn="ctr">
          <a:solidFill>
            <a:sysClr val="window" lastClr="FFFFFF">
              <a:hueOff val="0"/>
              <a:satOff val="0"/>
              <a:lumOff val="0"/>
              <a:alphaOff val="0"/>
            </a:sysClr>
          </a:solidFill>
          <a:prstDash val="solid"/>
        </a:ln>
        <a:effectLst/>
      </dgm:spPr>
      <dgm:t>
        <a:bodyPr/>
        <a:lstStyle/>
        <a:p>
          <a:pPr>
            <a:buNone/>
          </a:pPr>
          <a:r>
            <a:rPr lang="ru-RU" b="1" dirty="0">
              <a:solidFill>
                <a:sysClr val="window" lastClr="FFFFFF"/>
              </a:solidFill>
              <a:latin typeface="Calibri"/>
              <a:ea typeface="+mn-ea"/>
              <a:cs typeface="+mn-cs"/>
            </a:rPr>
            <a:t>ВЫРАБОТКА АНТИТЕЛ</a:t>
          </a:r>
        </a:p>
      </dgm:t>
    </dgm:pt>
    <dgm:pt modelId="{76F52180-32E3-4EED-AD17-6841A3CFA3D4}" type="parTrans" cxnId="{29527650-68EB-43B9-ABA8-C0A1AD865053}">
      <dgm:prSet/>
      <dgm:spPr/>
      <dgm:t>
        <a:bodyPr/>
        <a:lstStyle/>
        <a:p>
          <a:endParaRPr lang="ru-RU"/>
        </a:p>
      </dgm:t>
    </dgm:pt>
    <dgm:pt modelId="{487C2F8D-E97B-4E09-A428-F131687E4350}" type="sibTrans" cxnId="{29527650-68EB-43B9-ABA8-C0A1AD865053}">
      <dgm:prSet/>
      <dgm:spPr>
        <a:xfrm>
          <a:off x="6129656" y="3481287"/>
          <a:ext cx="723056" cy="723056"/>
        </a:xfrm>
        <a:prstGeom prst="downArrow">
          <a:avLst>
            <a:gd name="adj1" fmla="val 55000"/>
            <a:gd name="adj2" fmla="val 45000"/>
          </a:avLst>
        </a:prstGeom>
        <a:solidFill>
          <a:srgbClr val="00ADDC">
            <a:tint val="40000"/>
            <a:alpha val="90000"/>
            <a:hueOff val="0"/>
            <a:satOff val="0"/>
            <a:lumOff val="0"/>
            <a:alphaOff val="0"/>
          </a:srgbClr>
        </a:solidFill>
        <a:ln w="12700" cap="flat" cmpd="sng" algn="ctr">
          <a:solidFill>
            <a:srgbClr val="00ADDC">
              <a:tint val="40000"/>
              <a:alpha val="90000"/>
              <a:hueOff val="0"/>
              <a:satOff val="0"/>
              <a:lumOff val="0"/>
              <a:alphaOff val="0"/>
            </a:srgbClr>
          </a:solidFill>
          <a:prstDash val="solid"/>
        </a:ln>
        <a:effectLst/>
      </dgm:spPr>
      <dgm:t>
        <a:bodyPr/>
        <a:lstStyle/>
        <a:p>
          <a:pPr>
            <a:buNone/>
          </a:pPr>
          <a:endParaRPr lang="ru-RU">
            <a:solidFill>
              <a:sysClr val="windowText" lastClr="000000">
                <a:hueOff val="0"/>
                <a:satOff val="0"/>
                <a:lumOff val="0"/>
                <a:alphaOff val="0"/>
              </a:sysClr>
            </a:solidFill>
            <a:latin typeface="Calibri"/>
            <a:ea typeface="+mn-ea"/>
            <a:cs typeface="+mn-cs"/>
          </a:endParaRPr>
        </a:p>
      </dgm:t>
    </dgm:pt>
    <dgm:pt modelId="{9F853B87-5DE5-4F2A-9C91-B50DE744329B}">
      <dgm:prSet phldrT="[Текст]"/>
      <dgm:spPr>
        <a:xfrm>
          <a:off x="1468962" y="3943942"/>
          <a:ext cx="5875852" cy="1112393"/>
        </a:xfrm>
        <a:prstGeom prst="roundRect">
          <a:avLst>
            <a:gd name="adj" fmla="val 10000"/>
          </a:avLst>
        </a:prstGeom>
        <a:solidFill>
          <a:srgbClr val="C00000">
            <a:lumMod val="75000"/>
          </a:srgbClr>
        </a:solidFill>
        <a:ln w="12700" cap="flat" cmpd="sng" algn="ctr">
          <a:solidFill>
            <a:sysClr val="window" lastClr="FFFFFF">
              <a:hueOff val="0"/>
              <a:satOff val="0"/>
              <a:lumOff val="0"/>
              <a:alphaOff val="0"/>
            </a:sysClr>
          </a:solidFill>
          <a:prstDash val="solid"/>
        </a:ln>
        <a:effectLst/>
      </dgm:spPr>
      <dgm:t>
        <a:bodyPr/>
        <a:lstStyle/>
        <a:p>
          <a:pPr>
            <a:buNone/>
          </a:pPr>
          <a:r>
            <a:rPr lang="ru-RU" b="1" dirty="0">
              <a:solidFill>
                <a:sysClr val="window" lastClr="FFFFFF"/>
              </a:solidFill>
              <a:latin typeface="Calibri"/>
              <a:ea typeface="+mn-ea"/>
              <a:cs typeface="+mn-cs"/>
            </a:rPr>
            <a:t>ЗАЩИТА ОТ ГРИППА</a:t>
          </a:r>
        </a:p>
      </dgm:t>
    </dgm:pt>
    <dgm:pt modelId="{E095FAC3-C6F1-436D-87E7-898D9C8AD45C}" type="parTrans" cxnId="{81464368-AFBF-4AAD-A119-06C77EEA9F31}">
      <dgm:prSet/>
      <dgm:spPr/>
      <dgm:t>
        <a:bodyPr/>
        <a:lstStyle/>
        <a:p>
          <a:endParaRPr lang="ru-RU"/>
        </a:p>
      </dgm:t>
    </dgm:pt>
    <dgm:pt modelId="{A830DCEE-28BC-4FC6-ADA0-9E08CA65742E}" type="sibTrans" cxnId="{81464368-AFBF-4AAD-A119-06C77EEA9F31}">
      <dgm:prSet/>
      <dgm:spPr/>
      <dgm:t>
        <a:bodyPr/>
        <a:lstStyle/>
        <a:p>
          <a:endParaRPr lang="ru-RU"/>
        </a:p>
      </dgm:t>
    </dgm:pt>
    <dgm:pt modelId="{2A3566AD-0B5B-4D6E-9874-8A0193B2A5EA}" type="pres">
      <dgm:prSet presAssocID="{6F7F4603-BE56-40AC-BFFF-9A34B6B4B346}" presName="outerComposite" presStyleCnt="0">
        <dgm:presLayoutVars>
          <dgm:chMax val="5"/>
          <dgm:dir/>
          <dgm:resizeHandles val="exact"/>
        </dgm:presLayoutVars>
      </dgm:prSet>
      <dgm:spPr/>
    </dgm:pt>
    <dgm:pt modelId="{2C994CCD-B6AD-4405-8CEA-2187AD33E8B9}" type="pres">
      <dgm:prSet presAssocID="{6F7F4603-BE56-40AC-BFFF-9A34B6B4B346}" presName="dummyMaxCanvas" presStyleCnt="0">
        <dgm:presLayoutVars/>
      </dgm:prSet>
      <dgm:spPr/>
    </dgm:pt>
    <dgm:pt modelId="{FB852D1B-A18B-45D8-9D40-9C8BFBC00AE3}" type="pres">
      <dgm:prSet presAssocID="{6F7F4603-BE56-40AC-BFFF-9A34B6B4B346}" presName="FourNodes_1" presStyleLbl="node1" presStyleIdx="0" presStyleCnt="4">
        <dgm:presLayoutVars>
          <dgm:bulletEnabled val="1"/>
        </dgm:presLayoutVars>
      </dgm:prSet>
      <dgm:spPr/>
    </dgm:pt>
    <dgm:pt modelId="{27D0B060-52B5-46D8-82BE-7A1241FD5CF6}" type="pres">
      <dgm:prSet presAssocID="{6F7F4603-BE56-40AC-BFFF-9A34B6B4B346}" presName="FourNodes_2" presStyleLbl="node1" presStyleIdx="1" presStyleCnt="4">
        <dgm:presLayoutVars>
          <dgm:bulletEnabled val="1"/>
        </dgm:presLayoutVars>
      </dgm:prSet>
      <dgm:spPr/>
    </dgm:pt>
    <dgm:pt modelId="{1F1F99E1-55AC-43FD-B44A-9E7031BFE492}" type="pres">
      <dgm:prSet presAssocID="{6F7F4603-BE56-40AC-BFFF-9A34B6B4B346}" presName="FourNodes_3" presStyleLbl="node1" presStyleIdx="2" presStyleCnt="4">
        <dgm:presLayoutVars>
          <dgm:bulletEnabled val="1"/>
        </dgm:presLayoutVars>
      </dgm:prSet>
      <dgm:spPr/>
    </dgm:pt>
    <dgm:pt modelId="{A49D1311-2A85-435C-B2C6-1959D4A59A9A}" type="pres">
      <dgm:prSet presAssocID="{6F7F4603-BE56-40AC-BFFF-9A34B6B4B346}" presName="FourNodes_4" presStyleLbl="node1" presStyleIdx="3" presStyleCnt="4">
        <dgm:presLayoutVars>
          <dgm:bulletEnabled val="1"/>
        </dgm:presLayoutVars>
      </dgm:prSet>
      <dgm:spPr/>
    </dgm:pt>
    <dgm:pt modelId="{7215A56C-95A2-4BC2-8F04-C5572A2213A8}" type="pres">
      <dgm:prSet presAssocID="{6F7F4603-BE56-40AC-BFFF-9A34B6B4B346}" presName="FourConn_1-2" presStyleLbl="fgAccFollowNode1" presStyleIdx="0" presStyleCnt="3">
        <dgm:presLayoutVars>
          <dgm:bulletEnabled val="1"/>
        </dgm:presLayoutVars>
      </dgm:prSet>
      <dgm:spPr/>
    </dgm:pt>
    <dgm:pt modelId="{05DAAA73-02C0-49CC-B746-CE5D538BD287}" type="pres">
      <dgm:prSet presAssocID="{6F7F4603-BE56-40AC-BFFF-9A34B6B4B346}" presName="FourConn_2-3" presStyleLbl="fgAccFollowNode1" presStyleIdx="1" presStyleCnt="3">
        <dgm:presLayoutVars>
          <dgm:bulletEnabled val="1"/>
        </dgm:presLayoutVars>
      </dgm:prSet>
      <dgm:spPr/>
    </dgm:pt>
    <dgm:pt modelId="{12C3D36B-E1A9-45C3-964A-D3680680487F}" type="pres">
      <dgm:prSet presAssocID="{6F7F4603-BE56-40AC-BFFF-9A34B6B4B346}" presName="FourConn_3-4" presStyleLbl="fgAccFollowNode1" presStyleIdx="2" presStyleCnt="3">
        <dgm:presLayoutVars>
          <dgm:bulletEnabled val="1"/>
        </dgm:presLayoutVars>
      </dgm:prSet>
      <dgm:spPr/>
    </dgm:pt>
    <dgm:pt modelId="{3DB5478D-1A7D-4401-8E1A-65EDE98F520F}" type="pres">
      <dgm:prSet presAssocID="{6F7F4603-BE56-40AC-BFFF-9A34B6B4B346}" presName="FourNodes_1_text" presStyleLbl="node1" presStyleIdx="3" presStyleCnt="4">
        <dgm:presLayoutVars>
          <dgm:bulletEnabled val="1"/>
        </dgm:presLayoutVars>
      </dgm:prSet>
      <dgm:spPr/>
    </dgm:pt>
    <dgm:pt modelId="{39C9E434-1C8F-4DD2-A61E-68B2AF89F2A1}" type="pres">
      <dgm:prSet presAssocID="{6F7F4603-BE56-40AC-BFFF-9A34B6B4B346}" presName="FourNodes_2_text" presStyleLbl="node1" presStyleIdx="3" presStyleCnt="4">
        <dgm:presLayoutVars>
          <dgm:bulletEnabled val="1"/>
        </dgm:presLayoutVars>
      </dgm:prSet>
      <dgm:spPr/>
    </dgm:pt>
    <dgm:pt modelId="{98F4A612-3F67-4B1A-92A5-2EC98BC619DA}" type="pres">
      <dgm:prSet presAssocID="{6F7F4603-BE56-40AC-BFFF-9A34B6B4B346}" presName="FourNodes_3_text" presStyleLbl="node1" presStyleIdx="3" presStyleCnt="4">
        <dgm:presLayoutVars>
          <dgm:bulletEnabled val="1"/>
        </dgm:presLayoutVars>
      </dgm:prSet>
      <dgm:spPr/>
    </dgm:pt>
    <dgm:pt modelId="{0A270C72-B4E6-4B6F-934E-47C7F37D30E5}" type="pres">
      <dgm:prSet presAssocID="{6F7F4603-BE56-40AC-BFFF-9A34B6B4B346}" presName="FourNodes_4_text" presStyleLbl="node1" presStyleIdx="3" presStyleCnt="4">
        <dgm:presLayoutVars>
          <dgm:bulletEnabled val="1"/>
        </dgm:presLayoutVars>
      </dgm:prSet>
      <dgm:spPr/>
    </dgm:pt>
  </dgm:ptLst>
  <dgm:cxnLst>
    <dgm:cxn modelId="{B4BB2308-946C-4792-A1EB-0576DCB0EF6C}" type="presOf" srcId="{9F853B87-5DE5-4F2A-9C91-B50DE744329B}" destId="{A49D1311-2A85-435C-B2C6-1959D4A59A9A}" srcOrd="0" destOrd="0" presId="urn:microsoft.com/office/officeart/2005/8/layout/vProcess5"/>
    <dgm:cxn modelId="{D7038B15-9D56-4DA6-B344-41BFAE1BEFE2}" type="presOf" srcId="{E8C206C8-6B26-428D-9733-78A669C62F32}" destId="{39C9E434-1C8F-4DD2-A61E-68B2AF89F2A1}" srcOrd="1" destOrd="0" presId="urn:microsoft.com/office/officeart/2005/8/layout/vProcess5"/>
    <dgm:cxn modelId="{BA227028-EDFF-4F30-93AF-6E748EDC9CF9}" type="presOf" srcId="{F62EEB08-E283-4D8F-BA25-AF602D174FD9}" destId="{FB852D1B-A18B-45D8-9D40-9C8BFBC00AE3}" srcOrd="0" destOrd="0" presId="urn:microsoft.com/office/officeart/2005/8/layout/vProcess5"/>
    <dgm:cxn modelId="{9C4E832B-3189-4077-8E67-B903DDF7D500}" type="presOf" srcId="{F62EEB08-E283-4D8F-BA25-AF602D174FD9}" destId="{3DB5478D-1A7D-4401-8E1A-65EDE98F520F}" srcOrd="1" destOrd="0" presId="urn:microsoft.com/office/officeart/2005/8/layout/vProcess5"/>
    <dgm:cxn modelId="{7F71363A-E7A7-47C3-B4D0-83DF44407763}" srcId="{6F7F4603-BE56-40AC-BFFF-9A34B6B4B346}" destId="{E8C206C8-6B26-428D-9733-78A669C62F32}" srcOrd="1" destOrd="0" parTransId="{1D1010CE-AF77-416F-BD5B-7DB2B795D66B}" sibTransId="{0791E136-9BA6-47DD-B32F-0BFD7A89AEC7}"/>
    <dgm:cxn modelId="{F225F03E-CB78-43E2-BD4D-C10B6359DC25}" type="presOf" srcId="{487C2F8D-E97B-4E09-A428-F131687E4350}" destId="{12C3D36B-E1A9-45C3-964A-D3680680487F}" srcOrd="0" destOrd="0" presId="urn:microsoft.com/office/officeart/2005/8/layout/vProcess5"/>
    <dgm:cxn modelId="{81464368-AFBF-4AAD-A119-06C77EEA9F31}" srcId="{6F7F4603-BE56-40AC-BFFF-9A34B6B4B346}" destId="{9F853B87-5DE5-4F2A-9C91-B50DE744329B}" srcOrd="3" destOrd="0" parTransId="{E095FAC3-C6F1-436D-87E7-898D9C8AD45C}" sibTransId="{A830DCEE-28BC-4FC6-ADA0-9E08CA65742E}"/>
    <dgm:cxn modelId="{29527650-68EB-43B9-ABA8-C0A1AD865053}" srcId="{6F7F4603-BE56-40AC-BFFF-9A34B6B4B346}" destId="{36B5454B-345A-450E-BBFC-62A29EDC59CB}" srcOrd="2" destOrd="0" parTransId="{76F52180-32E3-4EED-AD17-6841A3CFA3D4}" sibTransId="{487C2F8D-E97B-4E09-A428-F131687E4350}"/>
    <dgm:cxn modelId="{6625817C-3B92-424E-95D3-90C486762766}" type="presOf" srcId="{6F7F4603-BE56-40AC-BFFF-9A34B6B4B346}" destId="{2A3566AD-0B5B-4D6E-9874-8A0193B2A5EA}" srcOrd="0" destOrd="0" presId="urn:microsoft.com/office/officeart/2005/8/layout/vProcess5"/>
    <dgm:cxn modelId="{E00F597D-6109-4317-AA9A-72435ECF65F5}" type="presOf" srcId="{9F853B87-5DE5-4F2A-9C91-B50DE744329B}" destId="{0A270C72-B4E6-4B6F-934E-47C7F37D30E5}" srcOrd="1" destOrd="0" presId="urn:microsoft.com/office/officeart/2005/8/layout/vProcess5"/>
    <dgm:cxn modelId="{2EA73282-A43F-4440-AD65-6DD0494EC3D1}" srcId="{6F7F4603-BE56-40AC-BFFF-9A34B6B4B346}" destId="{F62EEB08-E283-4D8F-BA25-AF602D174FD9}" srcOrd="0" destOrd="0" parTransId="{5C1ACC83-0236-4AD1-9762-45C82E13AB98}" sibTransId="{DBFCD19D-B28F-4F58-BF57-DF541A6F130F}"/>
    <dgm:cxn modelId="{F78526AA-F702-4DA7-8C4C-BC8737E1C834}" type="presOf" srcId="{36B5454B-345A-450E-BBFC-62A29EDC59CB}" destId="{98F4A612-3F67-4B1A-92A5-2EC98BC619DA}" srcOrd="1" destOrd="0" presId="urn:microsoft.com/office/officeart/2005/8/layout/vProcess5"/>
    <dgm:cxn modelId="{868D1EBC-8B51-47D6-BF35-9D2AEEAF8181}" type="presOf" srcId="{DBFCD19D-B28F-4F58-BF57-DF541A6F130F}" destId="{7215A56C-95A2-4BC2-8F04-C5572A2213A8}" srcOrd="0" destOrd="0" presId="urn:microsoft.com/office/officeart/2005/8/layout/vProcess5"/>
    <dgm:cxn modelId="{75308FDA-4957-4089-ADB1-B71967BEFFC8}" type="presOf" srcId="{E8C206C8-6B26-428D-9733-78A669C62F32}" destId="{27D0B060-52B5-46D8-82BE-7A1241FD5CF6}" srcOrd="0" destOrd="0" presId="urn:microsoft.com/office/officeart/2005/8/layout/vProcess5"/>
    <dgm:cxn modelId="{73CDFDE1-A306-4572-BFAA-59BC39230466}" type="presOf" srcId="{36B5454B-345A-450E-BBFC-62A29EDC59CB}" destId="{1F1F99E1-55AC-43FD-B44A-9E7031BFE492}" srcOrd="0" destOrd="0" presId="urn:microsoft.com/office/officeart/2005/8/layout/vProcess5"/>
    <dgm:cxn modelId="{148B26FD-07FE-4829-826E-D1CD0A02CB61}" type="presOf" srcId="{0791E136-9BA6-47DD-B32F-0BFD7A89AEC7}" destId="{05DAAA73-02C0-49CC-B746-CE5D538BD287}" srcOrd="0" destOrd="0" presId="urn:microsoft.com/office/officeart/2005/8/layout/vProcess5"/>
    <dgm:cxn modelId="{612A8B89-C121-419D-9FA7-08D8AA512965}" type="presParOf" srcId="{2A3566AD-0B5B-4D6E-9874-8A0193B2A5EA}" destId="{2C994CCD-B6AD-4405-8CEA-2187AD33E8B9}" srcOrd="0" destOrd="0" presId="urn:microsoft.com/office/officeart/2005/8/layout/vProcess5"/>
    <dgm:cxn modelId="{E7442A44-E085-4AF1-B983-201E2F096E2E}" type="presParOf" srcId="{2A3566AD-0B5B-4D6E-9874-8A0193B2A5EA}" destId="{FB852D1B-A18B-45D8-9D40-9C8BFBC00AE3}" srcOrd="1" destOrd="0" presId="urn:microsoft.com/office/officeart/2005/8/layout/vProcess5"/>
    <dgm:cxn modelId="{89839F8D-EA91-484F-8196-26C61F93D073}" type="presParOf" srcId="{2A3566AD-0B5B-4D6E-9874-8A0193B2A5EA}" destId="{27D0B060-52B5-46D8-82BE-7A1241FD5CF6}" srcOrd="2" destOrd="0" presId="urn:microsoft.com/office/officeart/2005/8/layout/vProcess5"/>
    <dgm:cxn modelId="{D1548175-862F-4B89-BE9E-9EAF38401D7C}" type="presParOf" srcId="{2A3566AD-0B5B-4D6E-9874-8A0193B2A5EA}" destId="{1F1F99E1-55AC-43FD-B44A-9E7031BFE492}" srcOrd="3" destOrd="0" presId="urn:microsoft.com/office/officeart/2005/8/layout/vProcess5"/>
    <dgm:cxn modelId="{A1A7BB89-D517-4C23-BE70-8E65E6F8B31C}" type="presParOf" srcId="{2A3566AD-0B5B-4D6E-9874-8A0193B2A5EA}" destId="{A49D1311-2A85-435C-B2C6-1959D4A59A9A}" srcOrd="4" destOrd="0" presId="urn:microsoft.com/office/officeart/2005/8/layout/vProcess5"/>
    <dgm:cxn modelId="{4F9424E0-94D8-4C08-BFC3-E64C749402D0}" type="presParOf" srcId="{2A3566AD-0B5B-4D6E-9874-8A0193B2A5EA}" destId="{7215A56C-95A2-4BC2-8F04-C5572A2213A8}" srcOrd="5" destOrd="0" presId="urn:microsoft.com/office/officeart/2005/8/layout/vProcess5"/>
    <dgm:cxn modelId="{E4965799-BF79-47A6-B2E3-1643F718A537}" type="presParOf" srcId="{2A3566AD-0B5B-4D6E-9874-8A0193B2A5EA}" destId="{05DAAA73-02C0-49CC-B746-CE5D538BD287}" srcOrd="6" destOrd="0" presId="urn:microsoft.com/office/officeart/2005/8/layout/vProcess5"/>
    <dgm:cxn modelId="{E919734E-BED9-4726-A8CB-E2F8C70FEA2C}" type="presParOf" srcId="{2A3566AD-0B5B-4D6E-9874-8A0193B2A5EA}" destId="{12C3D36B-E1A9-45C3-964A-D3680680487F}" srcOrd="7" destOrd="0" presId="urn:microsoft.com/office/officeart/2005/8/layout/vProcess5"/>
    <dgm:cxn modelId="{68FA208F-ED32-4928-BDC1-69BA4874F527}" type="presParOf" srcId="{2A3566AD-0B5B-4D6E-9874-8A0193B2A5EA}" destId="{3DB5478D-1A7D-4401-8E1A-65EDE98F520F}" srcOrd="8" destOrd="0" presId="urn:microsoft.com/office/officeart/2005/8/layout/vProcess5"/>
    <dgm:cxn modelId="{00F1CDD5-82C2-4732-9894-E44A3B899F39}" type="presParOf" srcId="{2A3566AD-0B5B-4D6E-9874-8A0193B2A5EA}" destId="{39C9E434-1C8F-4DD2-A61E-68B2AF89F2A1}" srcOrd="9" destOrd="0" presId="urn:microsoft.com/office/officeart/2005/8/layout/vProcess5"/>
    <dgm:cxn modelId="{41BFF010-8F0A-48AA-930C-6932521FE008}" type="presParOf" srcId="{2A3566AD-0B5B-4D6E-9874-8A0193B2A5EA}" destId="{98F4A612-3F67-4B1A-92A5-2EC98BC619DA}" srcOrd="10" destOrd="0" presId="urn:microsoft.com/office/officeart/2005/8/layout/vProcess5"/>
    <dgm:cxn modelId="{CCFCD691-FA93-45A5-8A88-E081D179B049}" type="presParOf" srcId="{2A3566AD-0B5B-4D6E-9874-8A0193B2A5EA}" destId="{0A270C72-B4E6-4B6F-934E-47C7F37D30E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3E679-2454-45F7-A8F8-40FEDB48FC85}"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ru-RU"/>
        </a:p>
      </dgm:t>
    </dgm:pt>
    <dgm:pt modelId="{28A16B27-DB84-49BE-A5DB-A8EEFE40BEB0}">
      <dgm:prSet phldrT="[Текст]"/>
      <dgm:spPr>
        <a:xfrm>
          <a:off x="0" y="318"/>
          <a:ext cx="2189043" cy="1241632"/>
        </a:xfrm>
        <a:prstGeom prst="roundRect">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w="12700" cap="flat" cmpd="sng" algn="ctr">
          <a:solidFill>
            <a:sysClr val="window" lastClr="FFFFFF">
              <a:hueOff val="0"/>
              <a:satOff val="0"/>
              <a:lumOff val="0"/>
              <a:alphaOff val="0"/>
            </a:sysClr>
          </a:solidFill>
          <a:prstDash val="solid"/>
        </a:ln>
        <a:effectLst/>
      </dgm:spPr>
      <dgm:t>
        <a:bodyPr/>
        <a:lstStyle/>
        <a:p>
          <a:pPr>
            <a:buNone/>
          </a:pPr>
          <a:endParaRPr lang="ru-RU" dirty="0">
            <a:solidFill>
              <a:sysClr val="window" lastClr="FFFFFF"/>
            </a:solidFill>
            <a:latin typeface="Calibri"/>
            <a:ea typeface="+mn-ea"/>
            <a:cs typeface="+mn-cs"/>
          </a:endParaRPr>
        </a:p>
      </dgm:t>
    </dgm:pt>
    <dgm:pt modelId="{2CA6FB17-CDD1-488F-88C3-734F7151BBEE}" type="parTrans" cxnId="{A10F406F-D1A7-4D2A-9EEE-AA2ED387CA3A}">
      <dgm:prSet/>
      <dgm:spPr/>
      <dgm:t>
        <a:bodyPr/>
        <a:lstStyle/>
        <a:p>
          <a:endParaRPr lang="ru-RU"/>
        </a:p>
      </dgm:t>
    </dgm:pt>
    <dgm:pt modelId="{D2C38244-B305-464C-A2E1-85E68B9420C6}" type="sibTrans" cxnId="{A10F406F-D1A7-4D2A-9EEE-AA2ED387CA3A}">
      <dgm:prSet/>
      <dgm:spPr/>
      <dgm:t>
        <a:bodyPr/>
        <a:lstStyle/>
        <a:p>
          <a:endParaRPr lang="ru-RU"/>
        </a:p>
      </dgm:t>
    </dgm:pt>
    <dgm:pt modelId="{9D6807CB-B90B-4279-8FE9-5B30EA835D16}">
      <dgm:prSet phldrT="[Текст]" custT="1"/>
      <dgm:spPr>
        <a:xfrm>
          <a:off x="2189043" y="318"/>
          <a:ext cx="3283564" cy="1241632"/>
        </a:xfrm>
        <a:prstGeom prst="rightArrow">
          <a:avLst>
            <a:gd name="adj1" fmla="val 75000"/>
            <a:gd name="adj2" fmla="val 50000"/>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ln>
        <a:effectLst/>
      </dgm:spPr>
      <dgm:t>
        <a:bodyPr/>
        <a:lstStyle/>
        <a:p>
          <a:pPr>
            <a:buChar char="•"/>
          </a:pPr>
          <a:r>
            <a:rPr lang="ru-RU" sz="2400" b="1" dirty="0">
              <a:solidFill>
                <a:sysClr val="windowText" lastClr="000000">
                  <a:hueOff val="0"/>
                  <a:satOff val="0"/>
                  <a:lumOff val="0"/>
                  <a:alphaOff val="0"/>
                </a:sysClr>
              </a:solidFill>
              <a:latin typeface="Calibri"/>
              <a:ea typeface="+mn-ea"/>
              <a:cs typeface="+mn-cs"/>
            </a:rPr>
            <a:t>Сбалансированное питание</a:t>
          </a:r>
        </a:p>
      </dgm:t>
    </dgm:pt>
    <dgm:pt modelId="{E5FBB58B-F5A0-42A9-AB9A-7D45CB04433C}" type="parTrans" cxnId="{B27E5582-B179-4B8A-A166-F2B72C9F523F}">
      <dgm:prSet/>
      <dgm:spPr/>
      <dgm:t>
        <a:bodyPr/>
        <a:lstStyle/>
        <a:p>
          <a:endParaRPr lang="ru-RU"/>
        </a:p>
      </dgm:t>
    </dgm:pt>
    <dgm:pt modelId="{7E9EE1FB-E055-4E1A-B6C7-921818400431}" type="sibTrans" cxnId="{B27E5582-B179-4B8A-A166-F2B72C9F523F}">
      <dgm:prSet/>
      <dgm:spPr/>
      <dgm:t>
        <a:bodyPr/>
        <a:lstStyle/>
        <a:p>
          <a:endParaRPr lang="ru-RU"/>
        </a:p>
      </dgm:t>
    </dgm:pt>
    <dgm:pt modelId="{25C72D93-97A5-4820-9C7A-0AB5100113BD}">
      <dgm:prSet phldrT="[Текст]"/>
      <dgm:spPr>
        <a:xfrm>
          <a:off x="0" y="1366113"/>
          <a:ext cx="2189043" cy="1241632"/>
        </a:xfrm>
        <a:prstGeom prst="roundRect">
          <a:avLst/>
        </a:prstGeom>
        <a:blipFill rotWithShape="0">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ln>
        <a:effectLst/>
      </dgm:spPr>
      <dgm:t>
        <a:bodyPr/>
        <a:lstStyle/>
        <a:p>
          <a:pPr>
            <a:buNone/>
          </a:pPr>
          <a:endParaRPr lang="ru-RU" dirty="0">
            <a:solidFill>
              <a:sysClr val="window" lastClr="FFFFFF"/>
            </a:solidFill>
            <a:latin typeface="Calibri"/>
            <a:ea typeface="+mn-ea"/>
            <a:cs typeface="+mn-cs"/>
          </a:endParaRPr>
        </a:p>
      </dgm:t>
    </dgm:pt>
    <dgm:pt modelId="{734AA0F0-C407-46C4-B412-46FC182C5E69}" type="parTrans" cxnId="{858A361C-5248-4292-9D22-F9091DD1839E}">
      <dgm:prSet/>
      <dgm:spPr/>
      <dgm:t>
        <a:bodyPr/>
        <a:lstStyle/>
        <a:p>
          <a:endParaRPr lang="ru-RU"/>
        </a:p>
      </dgm:t>
    </dgm:pt>
    <dgm:pt modelId="{3581214C-6CA2-4352-8143-8792DC1CF7F5}" type="sibTrans" cxnId="{858A361C-5248-4292-9D22-F9091DD1839E}">
      <dgm:prSet/>
      <dgm:spPr/>
      <dgm:t>
        <a:bodyPr/>
        <a:lstStyle/>
        <a:p>
          <a:endParaRPr lang="ru-RU"/>
        </a:p>
      </dgm:t>
    </dgm:pt>
    <dgm:pt modelId="{90094661-3441-49A4-9B09-C9686D01BDE5}">
      <dgm:prSet phldrT="[Текст]" custT="1"/>
      <dgm:spPr>
        <a:xfrm>
          <a:off x="2189043" y="1366113"/>
          <a:ext cx="3283564" cy="1241632"/>
        </a:xfrm>
        <a:prstGeom prst="rightArrow">
          <a:avLst>
            <a:gd name="adj1" fmla="val 75000"/>
            <a:gd name="adj2" fmla="val 50000"/>
          </a:avLst>
        </a:prstGeom>
        <a:solidFill>
          <a:srgbClr val="FFC000">
            <a:tint val="40000"/>
            <a:alpha val="90000"/>
            <a:hueOff val="10171499"/>
            <a:satOff val="-40749"/>
            <a:lumOff val="-2588"/>
            <a:alphaOff val="0"/>
          </a:srgbClr>
        </a:solidFill>
        <a:ln w="12700" cap="flat" cmpd="sng" algn="ctr">
          <a:solidFill>
            <a:srgbClr val="FFC000">
              <a:tint val="40000"/>
              <a:alpha val="90000"/>
              <a:hueOff val="10171499"/>
              <a:satOff val="-40749"/>
              <a:lumOff val="-2588"/>
              <a:alphaOff val="0"/>
            </a:srgbClr>
          </a:solidFill>
          <a:prstDash val="solid"/>
        </a:ln>
        <a:effectLst/>
      </dgm:spPr>
      <dgm:t>
        <a:bodyPr/>
        <a:lstStyle/>
        <a:p>
          <a:pPr>
            <a:buChar char="•"/>
          </a:pPr>
          <a:r>
            <a:rPr lang="ru-RU" sz="2400" b="1" dirty="0">
              <a:solidFill>
                <a:sysClr val="windowText" lastClr="000000">
                  <a:hueOff val="0"/>
                  <a:satOff val="0"/>
                  <a:lumOff val="0"/>
                  <a:alphaOff val="0"/>
                </a:sysClr>
              </a:solidFill>
              <a:latin typeface="Calibri"/>
              <a:ea typeface="+mn-ea"/>
              <a:cs typeface="+mn-cs"/>
            </a:rPr>
            <a:t>Проветривание</a:t>
          </a:r>
        </a:p>
      </dgm:t>
    </dgm:pt>
    <dgm:pt modelId="{086799DB-3CDE-4A19-AF9A-3319F2A6B8EA}" type="parTrans" cxnId="{D686C23B-3A5F-432C-ABA1-9D376D3EBDAF}">
      <dgm:prSet/>
      <dgm:spPr/>
      <dgm:t>
        <a:bodyPr/>
        <a:lstStyle/>
        <a:p>
          <a:endParaRPr lang="ru-RU"/>
        </a:p>
      </dgm:t>
    </dgm:pt>
    <dgm:pt modelId="{FA206B67-840B-4B96-A882-70FC43564906}" type="sibTrans" cxnId="{D686C23B-3A5F-432C-ABA1-9D376D3EBDAF}">
      <dgm:prSet/>
      <dgm:spPr/>
      <dgm:t>
        <a:bodyPr/>
        <a:lstStyle/>
        <a:p>
          <a:endParaRPr lang="ru-RU"/>
        </a:p>
      </dgm:t>
    </dgm:pt>
    <dgm:pt modelId="{8D6B2B67-5441-4232-AEF1-7E0B0C5E3C24}" type="pres">
      <dgm:prSet presAssocID="{7F93E679-2454-45F7-A8F8-40FEDB48FC85}" presName="Name0" presStyleCnt="0">
        <dgm:presLayoutVars>
          <dgm:dir/>
          <dgm:animLvl val="lvl"/>
          <dgm:resizeHandles/>
        </dgm:presLayoutVars>
      </dgm:prSet>
      <dgm:spPr/>
    </dgm:pt>
    <dgm:pt modelId="{4CD27898-BBD4-44E1-A268-9C388FA241E3}" type="pres">
      <dgm:prSet presAssocID="{28A16B27-DB84-49BE-A5DB-A8EEFE40BEB0}" presName="linNode" presStyleCnt="0"/>
      <dgm:spPr/>
    </dgm:pt>
    <dgm:pt modelId="{649AA567-BD44-4C23-B0F2-DEDF792925EF}" type="pres">
      <dgm:prSet presAssocID="{28A16B27-DB84-49BE-A5DB-A8EEFE40BEB0}" presName="parentShp" presStyleLbl="node1" presStyleIdx="0" presStyleCnt="2">
        <dgm:presLayoutVars>
          <dgm:bulletEnabled val="1"/>
        </dgm:presLayoutVars>
      </dgm:prSet>
      <dgm:spPr/>
    </dgm:pt>
    <dgm:pt modelId="{12C7FBAE-8FB6-4D5E-9E36-C82DCFFEEA9A}" type="pres">
      <dgm:prSet presAssocID="{28A16B27-DB84-49BE-A5DB-A8EEFE40BEB0}" presName="childShp" presStyleLbl="bgAccFollowNode1" presStyleIdx="0" presStyleCnt="2">
        <dgm:presLayoutVars>
          <dgm:bulletEnabled val="1"/>
        </dgm:presLayoutVars>
      </dgm:prSet>
      <dgm:spPr/>
    </dgm:pt>
    <dgm:pt modelId="{A6181525-4907-4836-BBF5-2687EE8AAC8F}" type="pres">
      <dgm:prSet presAssocID="{D2C38244-B305-464C-A2E1-85E68B9420C6}" presName="spacing" presStyleCnt="0"/>
      <dgm:spPr/>
    </dgm:pt>
    <dgm:pt modelId="{A3B50DC2-4FC4-4EA3-A94A-30916BC58B38}" type="pres">
      <dgm:prSet presAssocID="{25C72D93-97A5-4820-9C7A-0AB5100113BD}" presName="linNode" presStyleCnt="0"/>
      <dgm:spPr/>
    </dgm:pt>
    <dgm:pt modelId="{864EDA63-EA2B-440F-B799-374960289FB4}" type="pres">
      <dgm:prSet presAssocID="{25C72D93-97A5-4820-9C7A-0AB5100113BD}" presName="parentShp" presStyleLbl="node1" presStyleIdx="1" presStyleCnt="2">
        <dgm:presLayoutVars>
          <dgm:bulletEnabled val="1"/>
        </dgm:presLayoutVars>
      </dgm:prSet>
      <dgm:spPr/>
    </dgm:pt>
    <dgm:pt modelId="{A168A34C-8BCD-498E-9A5A-8459A964D90B}" type="pres">
      <dgm:prSet presAssocID="{25C72D93-97A5-4820-9C7A-0AB5100113BD}" presName="childShp" presStyleLbl="bgAccFollowNode1" presStyleIdx="1" presStyleCnt="2">
        <dgm:presLayoutVars>
          <dgm:bulletEnabled val="1"/>
        </dgm:presLayoutVars>
      </dgm:prSet>
      <dgm:spPr/>
    </dgm:pt>
  </dgm:ptLst>
  <dgm:cxnLst>
    <dgm:cxn modelId="{858A361C-5248-4292-9D22-F9091DD1839E}" srcId="{7F93E679-2454-45F7-A8F8-40FEDB48FC85}" destId="{25C72D93-97A5-4820-9C7A-0AB5100113BD}" srcOrd="1" destOrd="0" parTransId="{734AA0F0-C407-46C4-B412-46FC182C5E69}" sibTransId="{3581214C-6CA2-4352-8143-8792DC1CF7F5}"/>
    <dgm:cxn modelId="{D686C23B-3A5F-432C-ABA1-9D376D3EBDAF}" srcId="{25C72D93-97A5-4820-9C7A-0AB5100113BD}" destId="{90094661-3441-49A4-9B09-C9686D01BDE5}" srcOrd="0" destOrd="0" parTransId="{086799DB-3CDE-4A19-AF9A-3319F2A6B8EA}" sibTransId="{FA206B67-840B-4B96-A882-70FC43564906}"/>
    <dgm:cxn modelId="{A2B8A34D-8E4B-44AD-A8B8-8CDA4CE9B789}" type="presOf" srcId="{9D6807CB-B90B-4279-8FE9-5B30EA835D16}" destId="{12C7FBAE-8FB6-4D5E-9E36-C82DCFFEEA9A}" srcOrd="0" destOrd="0" presId="urn:microsoft.com/office/officeart/2005/8/layout/vList6"/>
    <dgm:cxn modelId="{A10F406F-D1A7-4D2A-9EEE-AA2ED387CA3A}" srcId="{7F93E679-2454-45F7-A8F8-40FEDB48FC85}" destId="{28A16B27-DB84-49BE-A5DB-A8EEFE40BEB0}" srcOrd="0" destOrd="0" parTransId="{2CA6FB17-CDD1-488F-88C3-734F7151BBEE}" sibTransId="{D2C38244-B305-464C-A2E1-85E68B9420C6}"/>
    <dgm:cxn modelId="{B27E5582-B179-4B8A-A166-F2B72C9F523F}" srcId="{28A16B27-DB84-49BE-A5DB-A8EEFE40BEB0}" destId="{9D6807CB-B90B-4279-8FE9-5B30EA835D16}" srcOrd="0" destOrd="0" parTransId="{E5FBB58B-F5A0-42A9-AB9A-7D45CB04433C}" sibTransId="{7E9EE1FB-E055-4E1A-B6C7-921818400431}"/>
    <dgm:cxn modelId="{5F5FA483-4A05-4A40-9046-F985C6835514}" type="presOf" srcId="{90094661-3441-49A4-9B09-C9686D01BDE5}" destId="{A168A34C-8BCD-498E-9A5A-8459A964D90B}" srcOrd="0" destOrd="0" presId="urn:microsoft.com/office/officeart/2005/8/layout/vList6"/>
    <dgm:cxn modelId="{472CCD86-109C-49B2-89C5-E93E1B0FF846}" type="presOf" srcId="{7F93E679-2454-45F7-A8F8-40FEDB48FC85}" destId="{8D6B2B67-5441-4232-AEF1-7E0B0C5E3C24}" srcOrd="0" destOrd="0" presId="urn:microsoft.com/office/officeart/2005/8/layout/vList6"/>
    <dgm:cxn modelId="{CB377EDA-0614-4402-BB6F-367AEA3B2F12}" type="presOf" srcId="{25C72D93-97A5-4820-9C7A-0AB5100113BD}" destId="{864EDA63-EA2B-440F-B799-374960289FB4}" srcOrd="0" destOrd="0" presId="urn:microsoft.com/office/officeart/2005/8/layout/vList6"/>
    <dgm:cxn modelId="{52FD50FF-77AD-4076-8F23-9353143D5189}" type="presOf" srcId="{28A16B27-DB84-49BE-A5DB-A8EEFE40BEB0}" destId="{649AA567-BD44-4C23-B0F2-DEDF792925EF}" srcOrd="0" destOrd="0" presId="urn:microsoft.com/office/officeart/2005/8/layout/vList6"/>
    <dgm:cxn modelId="{5D897C19-D9D6-485F-B9EF-D2F2118540EA}" type="presParOf" srcId="{8D6B2B67-5441-4232-AEF1-7E0B0C5E3C24}" destId="{4CD27898-BBD4-44E1-A268-9C388FA241E3}" srcOrd="0" destOrd="0" presId="urn:microsoft.com/office/officeart/2005/8/layout/vList6"/>
    <dgm:cxn modelId="{091EC7E1-E257-40E3-8E47-0A4ABB327A24}" type="presParOf" srcId="{4CD27898-BBD4-44E1-A268-9C388FA241E3}" destId="{649AA567-BD44-4C23-B0F2-DEDF792925EF}" srcOrd="0" destOrd="0" presId="urn:microsoft.com/office/officeart/2005/8/layout/vList6"/>
    <dgm:cxn modelId="{E82A9465-F435-4192-AB78-80E0B46403A5}" type="presParOf" srcId="{4CD27898-BBD4-44E1-A268-9C388FA241E3}" destId="{12C7FBAE-8FB6-4D5E-9E36-C82DCFFEEA9A}" srcOrd="1" destOrd="0" presId="urn:microsoft.com/office/officeart/2005/8/layout/vList6"/>
    <dgm:cxn modelId="{31D284D8-FF43-49F2-8526-4B4D5E6AB7E0}" type="presParOf" srcId="{8D6B2B67-5441-4232-AEF1-7E0B0C5E3C24}" destId="{A6181525-4907-4836-BBF5-2687EE8AAC8F}" srcOrd="1" destOrd="0" presId="urn:microsoft.com/office/officeart/2005/8/layout/vList6"/>
    <dgm:cxn modelId="{9E42673C-780E-4973-B8E9-074140539649}" type="presParOf" srcId="{8D6B2B67-5441-4232-AEF1-7E0B0C5E3C24}" destId="{A3B50DC2-4FC4-4EA3-A94A-30916BC58B38}" srcOrd="2" destOrd="0" presId="urn:microsoft.com/office/officeart/2005/8/layout/vList6"/>
    <dgm:cxn modelId="{AE85E649-D8FD-4FA1-8BC5-9FAB7B7397B0}" type="presParOf" srcId="{A3B50DC2-4FC4-4EA3-A94A-30916BC58B38}" destId="{864EDA63-EA2B-440F-B799-374960289FB4}" srcOrd="0" destOrd="0" presId="urn:microsoft.com/office/officeart/2005/8/layout/vList6"/>
    <dgm:cxn modelId="{3A85FEF1-1978-4840-B04D-D47A6F6FAFFD}" type="presParOf" srcId="{A3B50DC2-4FC4-4EA3-A94A-30916BC58B38}" destId="{A168A34C-8BCD-498E-9A5A-8459A964D90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93E679-2454-45F7-A8F8-40FEDB48FC85}"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ru-RU"/>
        </a:p>
      </dgm:t>
    </dgm:pt>
    <dgm:pt modelId="{28A16B27-DB84-49BE-A5DB-A8EEFE40BEB0}">
      <dgm:prSet phldrT="[Текст]"/>
      <dgm:spPr>
        <a:xfrm>
          <a:off x="0" y="318"/>
          <a:ext cx="2189043" cy="1241632"/>
        </a:xfrm>
        <a:prstGeom prst="roundRect">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2700" cap="flat" cmpd="sng" algn="ctr">
          <a:solidFill>
            <a:sysClr val="window" lastClr="FFFFFF">
              <a:hueOff val="0"/>
              <a:satOff val="0"/>
              <a:lumOff val="0"/>
              <a:alphaOff val="0"/>
            </a:sysClr>
          </a:solidFill>
          <a:prstDash val="solid"/>
        </a:ln>
        <a:effectLst/>
      </dgm:spPr>
      <dgm:t>
        <a:bodyPr/>
        <a:lstStyle/>
        <a:p>
          <a:pPr>
            <a:buNone/>
          </a:pPr>
          <a:endParaRPr lang="ru-RU" dirty="0">
            <a:solidFill>
              <a:sysClr val="window" lastClr="FFFFFF"/>
            </a:solidFill>
            <a:latin typeface="Calibri"/>
            <a:ea typeface="+mn-ea"/>
            <a:cs typeface="+mn-cs"/>
          </a:endParaRPr>
        </a:p>
      </dgm:t>
    </dgm:pt>
    <dgm:pt modelId="{2CA6FB17-CDD1-488F-88C3-734F7151BBEE}" type="parTrans" cxnId="{A10F406F-D1A7-4D2A-9EEE-AA2ED387CA3A}">
      <dgm:prSet/>
      <dgm:spPr/>
      <dgm:t>
        <a:bodyPr/>
        <a:lstStyle/>
        <a:p>
          <a:endParaRPr lang="ru-RU"/>
        </a:p>
      </dgm:t>
    </dgm:pt>
    <dgm:pt modelId="{D2C38244-B305-464C-A2E1-85E68B9420C6}" type="sibTrans" cxnId="{A10F406F-D1A7-4D2A-9EEE-AA2ED387CA3A}">
      <dgm:prSet/>
      <dgm:spPr/>
      <dgm:t>
        <a:bodyPr/>
        <a:lstStyle/>
        <a:p>
          <a:endParaRPr lang="ru-RU"/>
        </a:p>
      </dgm:t>
    </dgm:pt>
    <dgm:pt modelId="{9D6807CB-B90B-4279-8FE9-5B30EA835D16}">
      <dgm:prSet phldrT="[Текст]" custT="1"/>
      <dgm:spPr>
        <a:xfrm>
          <a:off x="2189043" y="318"/>
          <a:ext cx="3283564" cy="1241632"/>
        </a:xfrm>
        <a:prstGeom prst="rightArrow">
          <a:avLst>
            <a:gd name="adj1" fmla="val 75000"/>
            <a:gd name="adj2" fmla="val 50000"/>
          </a:avLst>
        </a:prstGeom>
        <a:solidFill>
          <a:srgbClr val="C00000">
            <a:tint val="40000"/>
            <a:alpha val="90000"/>
            <a:hueOff val="0"/>
            <a:satOff val="0"/>
            <a:lumOff val="0"/>
            <a:alphaOff val="0"/>
          </a:srgbClr>
        </a:solidFill>
        <a:ln w="12700" cap="flat" cmpd="sng" algn="ctr">
          <a:solidFill>
            <a:srgbClr val="C00000">
              <a:tint val="40000"/>
              <a:alpha val="90000"/>
              <a:hueOff val="0"/>
              <a:satOff val="0"/>
              <a:lumOff val="0"/>
              <a:alphaOff val="0"/>
            </a:srgbClr>
          </a:solidFill>
          <a:prstDash val="solid"/>
        </a:ln>
        <a:effectLst/>
      </dgm:spPr>
      <dgm:t>
        <a:bodyPr/>
        <a:lstStyle/>
        <a:p>
          <a:pPr>
            <a:buChar char="•"/>
          </a:pPr>
          <a:r>
            <a:rPr lang="ru-RU" sz="2400" b="1" dirty="0">
              <a:solidFill>
                <a:sysClr val="windowText" lastClr="000000">
                  <a:hueOff val="0"/>
                  <a:satOff val="0"/>
                  <a:lumOff val="0"/>
                  <a:alphaOff val="0"/>
                </a:sysClr>
              </a:solidFill>
              <a:latin typeface="Calibri"/>
              <a:ea typeface="+mn-ea"/>
              <a:cs typeface="+mn-cs"/>
            </a:rPr>
            <a:t>Закаливание</a:t>
          </a:r>
        </a:p>
      </dgm:t>
    </dgm:pt>
    <dgm:pt modelId="{E5FBB58B-F5A0-42A9-AB9A-7D45CB04433C}" type="parTrans" cxnId="{B27E5582-B179-4B8A-A166-F2B72C9F523F}">
      <dgm:prSet/>
      <dgm:spPr/>
      <dgm:t>
        <a:bodyPr/>
        <a:lstStyle/>
        <a:p>
          <a:endParaRPr lang="ru-RU"/>
        </a:p>
      </dgm:t>
    </dgm:pt>
    <dgm:pt modelId="{7E9EE1FB-E055-4E1A-B6C7-921818400431}" type="sibTrans" cxnId="{B27E5582-B179-4B8A-A166-F2B72C9F523F}">
      <dgm:prSet/>
      <dgm:spPr/>
      <dgm:t>
        <a:bodyPr/>
        <a:lstStyle/>
        <a:p>
          <a:endParaRPr lang="ru-RU"/>
        </a:p>
      </dgm:t>
    </dgm:pt>
    <dgm:pt modelId="{25C72D93-97A5-4820-9C7A-0AB5100113BD}">
      <dgm:prSet phldrT="[Текст]"/>
      <dgm:spPr>
        <a:xfrm>
          <a:off x="0" y="1366113"/>
          <a:ext cx="2189043" cy="1241632"/>
        </a:xfrm>
        <a:prstGeom prst="roundRect">
          <a:avLst/>
        </a:prstGeom>
        <a:blipFill rotWithShape="0">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ln>
        <a:effectLst/>
      </dgm:spPr>
      <dgm:t>
        <a:bodyPr/>
        <a:lstStyle/>
        <a:p>
          <a:pPr>
            <a:buNone/>
          </a:pPr>
          <a:endParaRPr lang="ru-RU" dirty="0">
            <a:solidFill>
              <a:sysClr val="window" lastClr="FFFFFF"/>
            </a:solidFill>
            <a:latin typeface="Calibri"/>
            <a:ea typeface="+mn-ea"/>
            <a:cs typeface="+mn-cs"/>
          </a:endParaRPr>
        </a:p>
      </dgm:t>
    </dgm:pt>
    <dgm:pt modelId="{734AA0F0-C407-46C4-B412-46FC182C5E69}" type="parTrans" cxnId="{858A361C-5248-4292-9D22-F9091DD1839E}">
      <dgm:prSet/>
      <dgm:spPr/>
      <dgm:t>
        <a:bodyPr/>
        <a:lstStyle/>
        <a:p>
          <a:endParaRPr lang="ru-RU"/>
        </a:p>
      </dgm:t>
    </dgm:pt>
    <dgm:pt modelId="{3581214C-6CA2-4352-8143-8792DC1CF7F5}" type="sibTrans" cxnId="{858A361C-5248-4292-9D22-F9091DD1839E}">
      <dgm:prSet/>
      <dgm:spPr/>
      <dgm:t>
        <a:bodyPr/>
        <a:lstStyle/>
        <a:p>
          <a:endParaRPr lang="ru-RU"/>
        </a:p>
      </dgm:t>
    </dgm:pt>
    <dgm:pt modelId="{90094661-3441-49A4-9B09-C9686D01BDE5}">
      <dgm:prSet phldrT="[Текст]" custT="1"/>
      <dgm:spPr>
        <a:xfrm>
          <a:off x="2189043" y="1366113"/>
          <a:ext cx="3283564" cy="1241632"/>
        </a:xfrm>
        <a:prstGeom prst="rightArrow">
          <a:avLst>
            <a:gd name="adj1" fmla="val 75000"/>
            <a:gd name="adj2" fmla="val 50000"/>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ln>
        <a:effectLst/>
      </dgm:spPr>
      <dgm:t>
        <a:bodyPr/>
        <a:lstStyle/>
        <a:p>
          <a:pPr>
            <a:buChar char="•"/>
          </a:pPr>
          <a:r>
            <a:rPr lang="ru-RU" sz="2400" b="1" dirty="0">
              <a:solidFill>
                <a:sysClr val="windowText" lastClr="000000">
                  <a:hueOff val="0"/>
                  <a:satOff val="0"/>
                  <a:lumOff val="0"/>
                  <a:alphaOff val="0"/>
                </a:sysClr>
              </a:solidFill>
              <a:latin typeface="Calibri"/>
              <a:ea typeface="+mn-ea"/>
              <a:cs typeface="+mn-cs"/>
            </a:rPr>
            <a:t>Питьевой режим</a:t>
          </a:r>
        </a:p>
      </dgm:t>
    </dgm:pt>
    <dgm:pt modelId="{086799DB-3CDE-4A19-AF9A-3319F2A6B8EA}" type="parTrans" cxnId="{D686C23B-3A5F-432C-ABA1-9D376D3EBDAF}">
      <dgm:prSet/>
      <dgm:spPr/>
      <dgm:t>
        <a:bodyPr/>
        <a:lstStyle/>
        <a:p>
          <a:endParaRPr lang="ru-RU"/>
        </a:p>
      </dgm:t>
    </dgm:pt>
    <dgm:pt modelId="{FA206B67-840B-4B96-A882-70FC43564906}" type="sibTrans" cxnId="{D686C23B-3A5F-432C-ABA1-9D376D3EBDAF}">
      <dgm:prSet/>
      <dgm:spPr/>
      <dgm:t>
        <a:bodyPr/>
        <a:lstStyle/>
        <a:p>
          <a:endParaRPr lang="ru-RU"/>
        </a:p>
      </dgm:t>
    </dgm:pt>
    <dgm:pt modelId="{8D6B2B67-5441-4232-AEF1-7E0B0C5E3C24}" type="pres">
      <dgm:prSet presAssocID="{7F93E679-2454-45F7-A8F8-40FEDB48FC85}" presName="Name0" presStyleCnt="0">
        <dgm:presLayoutVars>
          <dgm:dir/>
          <dgm:animLvl val="lvl"/>
          <dgm:resizeHandles/>
        </dgm:presLayoutVars>
      </dgm:prSet>
      <dgm:spPr/>
    </dgm:pt>
    <dgm:pt modelId="{4CD27898-BBD4-44E1-A268-9C388FA241E3}" type="pres">
      <dgm:prSet presAssocID="{28A16B27-DB84-49BE-A5DB-A8EEFE40BEB0}" presName="linNode" presStyleCnt="0"/>
      <dgm:spPr/>
    </dgm:pt>
    <dgm:pt modelId="{649AA567-BD44-4C23-B0F2-DEDF792925EF}" type="pres">
      <dgm:prSet presAssocID="{28A16B27-DB84-49BE-A5DB-A8EEFE40BEB0}" presName="parentShp" presStyleLbl="node1" presStyleIdx="0" presStyleCnt="2">
        <dgm:presLayoutVars>
          <dgm:bulletEnabled val="1"/>
        </dgm:presLayoutVars>
      </dgm:prSet>
      <dgm:spPr/>
    </dgm:pt>
    <dgm:pt modelId="{12C7FBAE-8FB6-4D5E-9E36-C82DCFFEEA9A}" type="pres">
      <dgm:prSet presAssocID="{28A16B27-DB84-49BE-A5DB-A8EEFE40BEB0}" presName="childShp" presStyleLbl="bgAccFollowNode1" presStyleIdx="0" presStyleCnt="2">
        <dgm:presLayoutVars>
          <dgm:bulletEnabled val="1"/>
        </dgm:presLayoutVars>
      </dgm:prSet>
      <dgm:spPr/>
    </dgm:pt>
    <dgm:pt modelId="{A6181525-4907-4836-BBF5-2687EE8AAC8F}" type="pres">
      <dgm:prSet presAssocID="{D2C38244-B305-464C-A2E1-85E68B9420C6}" presName="spacing" presStyleCnt="0"/>
      <dgm:spPr/>
    </dgm:pt>
    <dgm:pt modelId="{A3B50DC2-4FC4-4EA3-A94A-30916BC58B38}" type="pres">
      <dgm:prSet presAssocID="{25C72D93-97A5-4820-9C7A-0AB5100113BD}" presName="linNode" presStyleCnt="0"/>
      <dgm:spPr/>
    </dgm:pt>
    <dgm:pt modelId="{864EDA63-EA2B-440F-B799-374960289FB4}" type="pres">
      <dgm:prSet presAssocID="{25C72D93-97A5-4820-9C7A-0AB5100113BD}" presName="parentShp" presStyleLbl="node1" presStyleIdx="1" presStyleCnt="2">
        <dgm:presLayoutVars>
          <dgm:bulletEnabled val="1"/>
        </dgm:presLayoutVars>
      </dgm:prSet>
      <dgm:spPr/>
    </dgm:pt>
    <dgm:pt modelId="{A168A34C-8BCD-498E-9A5A-8459A964D90B}" type="pres">
      <dgm:prSet presAssocID="{25C72D93-97A5-4820-9C7A-0AB5100113BD}" presName="childShp" presStyleLbl="bgAccFollowNode1" presStyleIdx="1" presStyleCnt="2">
        <dgm:presLayoutVars>
          <dgm:bulletEnabled val="1"/>
        </dgm:presLayoutVars>
      </dgm:prSet>
      <dgm:spPr/>
    </dgm:pt>
  </dgm:ptLst>
  <dgm:cxnLst>
    <dgm:cxn modelId="{858A361C-5248-4292-9D22-F9091DD1839E}" srcId="{7F93E679-2454-45F7-A8F8-40FEDB48FC85}" destId="{25C72D93-97A5-4820-9C7A-0AB5100113BD}" srcOrd="1" destOrd="0" parTransId="{734AA0F0-C407-46C4-B412-46FC182C5E69}" sibTransId="{3581214C-6CA2-4352-8143-8792DC1CF7F5}"/>
    <dgm:cxn modelId="{D686C23B-3A5F-432C-ABA1-9D376D3EBDAF}" srcId="{25C72D93-97A5-4820-9C7A-0AB5100113BD}" destId="{90094661-3441-49A4-9B09-C9686D01BDE5}" srcOrd="0" destOrd="0" parTransId="{086799DB-3CDE-4A19-AF9A-3319F2A6B8EA}" sibTransId="{FA206B67-840B-4B96-A882-70FC43564906}"/>
    <dgm:cxn modelId="{A2B8A34D-8E4B-44AD-A8B8-8CDA4CE9B789}" type="presOf" srcId="{9D6807CB-B90B-4279-8FE9-5B30EA835D16}" destId="{12C7FBAE-8FB6-4D5E-9E36-C82DCFFEEA9A}" srcOrd="0" destOrd="0" presId="urn:microsoft.com/office/officeart/2005/8/layout/vList6"/>
    <dgm:cxn modelId="{A10F406F-D1A7-4D2A-9EEE-AA2ED387CA3A}" srcId="{7F93E679-2454-45F7-A8F8-40FEDB48FC85}" destId="{28A16B27-DB84-49BE-A5DB-A8EEFE40BEB0}" srcOrd="0" destOrd="0" parTransId="{2CA6FB17-CDD1-488F-88C3-734F7151BBEE}" sibTransId="{D2C38244-B305-464C-A2E1-85E68B9420C6}"/>
    <dgm:cxn modelId="{B27E5582-B179-4B8A-A166-F2B72C9F523F}" srcId="{28A16B27-DB84-49BE-A5DB-A8EEFE40BEB0}" destId="{9D6807CB-B90B-4279-8FE9-5B30EA835D16}" srcOrd="0" destOrd="0" parTransId="{E5FBB58B-F5A0-42A9-AB9A-7D45CB04433C}" sibTransId="{7E9EE1FB-E055-4E1A-B6C7-921818400431}"/>
    <dgm:cxn modelId="{5F5FA483-4A05-4A40-9046-F985C6835514}" type="presOf" srcId="{90094661-3441-49A4-9B09-C9686D01BDE5}" destId="{A168A34C-8BCD-498E-9A5A-8459A964D90B}" srcOrd="0" destOrd="0" presId="urn:microsoft.com/office/officeart/2005/8/layout/vList6"/>
    <dgm:cxn modelId="{472CCD86-109C-49B2-89C5-E93E1B0FF846}" type="presOf" srcId="{7F93E679-2454-45F7-A8F8-40FEDB48FC85}" destId="{8D6B2B67-5441-4232-AEF1-7E0B0C5E3C24}" srcOrd="0" destOrd="0" presId="urn:microsoft.com/office/officeart/2005/8/layout/vList6"/>
    <dgm:cxn modelId="{CB377EDA-0614-4402-BB6F-367AEA3B2F12}" type="presOf" srcId="{25C72D93-97A5-4820-9C7A-0AB5100113BD}" destId="{864EDA63-EA2B-440F-B799-374960289FB4}" srcOrd="0" destOrd="0" presId="urn:microsoft.com/office/officeart/2005/8/layout/vList6"/>
    <dgm:cxn modelId="{52FD50FF-77AD-4076-8F23-9353143D5189}" type="presOf" srcId="{28A16B27-DB84-49BE-A5DB-A8EEFE40BEB0}" destId="{649AA567-BD44-4C23-B0F2-DEDF792925EF}" srcOrd="0" destOrd="0" presId="urn:microsoft.com/office/officeart/2005/8/layout/vList6"/>
    <dgm:cxn modelId="{5D897C19-D9D6-485F-B9EF-D2F2118540EA}" type="presParOf" srcId="{8D6B2B67-5441-4232-AEF1-7E0B0C5E3C24}" destId="{4CD27898-BBD4-44E1-A268-9C388FA241E3}" srcOrd="0" destOrd="0" presId="urn:microsoft.com/office/officeart/2005/8/layout/vList6"/>
    <dgm:cxn modelId="{091EC7E1-E257-40E3-8E47-0A4ABB327A24}" type="presParOf" srcId="{4CD27898-BBD4-44E1-A268-9C388FA241E3}" destId="{649AA567-BD44-4C23-B0F2-DEDF792925EF}" srcOrd="0" destOrd="0" presId="urn:microsoft.com/office/officeart/2005/8/layout/vList6"/>
    <dgm:cxn modelId="{E82A9465-F435-4192-AB78-80E0B46403A5}" type="presParOf" srcId="{4CD27898-BBD4-44E1-A268-9C388FA241E3}" destId="{12C7FBAE-8FB6-4D5E-9E36-C82DCFFEEA9A}" srcOrd="1" destOrd="0" presId="urn:microsoft.com/office/officeart/2005/8/layout/vList6"/>
    <dgm:cxn modelId="{31D284D8-FF43-49F2-8526-4B4D5E6AB7E0}" type="presParOf" srcId="{8D6B2B67-5441-4232-AEF1-7E0B0C5E3C24}" destId="{A6181525-4907-4836-BBF5-2687EE8AAC8F}" srcOrd="1" destOrd="0" presId="urn:microsoft.com/office/officeart/2005/8/layout/vList6"/>
    <dgm:cxn modelId="{9E42673C-780E-4973-B8E9-074140539649}" type="presParOf" srcId="{8D6B2B67-5441-4232-AEF1-7E0B0C5E3C24}" destId="{A3B50DC2-4FC4-4EA3-A94A-30916BC58B38}" srcOrd="2" destOrd="0" presId="urn:microsoft.com/office/officeart/2005/8/layout/vList6"/>
    <dgm:cxn modelId="{AE85E649-D8FD-4FA1-8BC5-9FAB7B7397B0}" type="presParOf" srcId="{A3B50DC2-4FC4-4EA3-A94A-30916BC58B38}" destId="{864EDA63-EA2B-440F-B799-374960289FB4}" srcOrd="0" destOrd="0" presId="urn:microsoft.com/office/officeart/2005/8/layout/vList6"/>
    <dgm:cxn modelId="{3A85FEF1-1978-4840-B04D-D47A6F6FAFFD}" type="presParOf" srcId="{A3B50DC2-4FC4-4EA3-A94A-30916BC58B38}" destId="{A168A34C-8BCD-498E-9A5A-8459A964D90B}"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52D1B-A18B-45D8-9D40-9C8BFBC00AE3}">
      <dsp:nvSpPr>
        <dsp:cNvPr id="0" name=""/>
        <dsp:cNvSpPr/>
      </dsp:nvSpPr>
      <dsp:spPr>
        <a:xfrm>
          <a:off x="0" y="0"/>
          <a:ext cx="5875852" cy="1112393"/>
        </a:xfrm>
        <a:prstGeom prst="roundRect">
          <a:avLst>
            <a:gd name="adj" fmla="val 10000"/>
          </a:avLst>
        </a:prstGeom>
        <a:solidFill>
          <a:srgbClr val="87D447">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dirty="0">
              <a:solidFill>
                <a:sysClr val="window" lastClr="FFFFFF"/>
              </a:solidFill>
              <a:latin typeface="Calibri"/>
              <a:ea typeface="+mn-ea"/>
              <a:cs typeface="+mn-cs"/>
            </a:rPr>
            <a:t>СПЕЦИФИЧЕСКАЯ ПРОФИЛАКТИКА</a:t>
          </a:r>
        </a:p>
      </dsp:txBody>
      <dsp:txXfrm>
        <a:off x="32581" y="32581"/>
        <a:ext cx="4581494" cy="1047231"/>
      </dsp:txXfrm>
    </dsp:sp>
    <dsp:sp modelId="{27D0B060-52B5-46D8-82BE-7A1241FD5CF6}">
      <dsp:nvSpPr>
        <dsp:cNvPr id="0" name=""/>
        <dsp:cNvSpPr/>
      </dsp:nvSpPr>
      <dsp:spPr>
        <a:xfrm>
          <a:off x="492102" y="1314647"/>
          <a:ext cx="5875852" cy="111239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dirty="0">
              <a:solidFill>
                <a:sysClr val="window" lastClr="FFFFFF"/>
              </a:solidFill>
              <a:latin typeface="Calibri"/>
              <a:ea typeface="+mn-ea"/>
              <a:cs typeface="+mn-cs"/>
            </a:rPr>
            <a:t>ВАКЦИНАЦИЯ</a:t>
          </a:r>
        </a:p>
      </dsp:txBody>
      <dsp:txXfrm>
        <a:off x="524683" y="1347228"/>
        <a:ext cx="4595531" cy="1047231"/>
      </dsp:txXfrm>
    </dsp:sp>
    <dsp:sp modelId="{1F1F99E1-55AC-43FD-B44A-9E7031BFE492}">
      <dsp:nvSpPr>
        <dsp:cNvPr id="0" name=""/>
        <dsp:cNvSpPr/>
      </dsp:nvSpPr>
      <dsp:spPr>
        <a:xfrm>
          <a:off x="976860" y="2629294"/>
          <a:ext cx="5875852" cy="1112393"/>
        </a:xfrm>
        <a:prstGeom prst="roundRect">
          <a:avLst>
            <a:gd name="adj" fmla="val 10000"/>
          </a:avLst>
        </a:prstGeom>
        <a:solidFill>
          <a:srgbClr val="00ADDC">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dirty="0">
              <a:solidFill>
                <a:sysClr val="window" lastClr="FFFFFF"/>
              </a:solidFill>
              <a:latin typeface="Calibri"/>
              <a:ea typeface="+mn-ea"/>
              <a:cs typeface="+mn-cs"/>
            </a:rPr>
            <a:t>ВЫРАБОТКА АНТИТЕЛ</a:t>
          </a:r>
        </a:p>
      </dsp:txBody>
      <dsp:txXfrm>
        <a:off x="1009441" y="2661875"/>
        <a:ext cx="4602876" cy="1047231"/>
      </dsp:txXfrm>
    </dsp:sp>
    <dsp:sp modelId="{A49D1311-2A85-435C-B2C6-1959D4A59A9A}">
      <dsp:nvSpPr>
        <dsp:cNvPr id="0" name=""/>
        <dsp:cNvSpPr/>
      </dsp:nvSpPr>
      <dsp:spPr>
        <a:xfrm>
          <a:off x="1468962" y="3943942"/>
          <a:ext cx="5875852" cy="1112393"/>
        </a:xfrm>
        <a:prstGeom prst="roundRect">
          <a:avLst>
            <a:gd name="adj" fmla="val 10000"/>
          </a:avLst>
        </a:prstGeom>
        <a:solidFill>
          <a:srgbClr val="C00000">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b="1" kern="1200" dirty="0">
              <a:solidFill>
                <a:sysClr val="window" lastClr="FFFFFF"/>
              </a:solidFill>
              <a:latin typeface="Calibri"/>
              <a:ea typeface="+mn-ea"/>
              <a:cs typeface="+mn-cs"/>
            </a:rPr>
            <a:t>ЗАЩИТА ОТ ГРИППА</a:t>
          </a:r>
        </a:p>
      </dsp:txBody>
      <dsp:txXfrm>
        <a:off x="1501543" y="3976523"/>
        <a:ext cx="4595531" cy="1047231"/>
      </dsp:txXfrm>
    </dsp:sp>
    <dsp:sp modelId="{7215A56C-95A2-4BC2-8F04-C5572A2213A8}">
      <dsp:nvSpPr>
        <dsp:cNvPr id="0" name=""/>
        <dsp:cNvSpPr/>
      </dsp:nvSpPr>
      <dsp:spPr>
        <a:xfrm>
          <a:off x="5152795" y="851992"/>
          <a:ext cx="723056" cy="723056"/>
        </a:xfrm>
        <a:prstGeom prst="downArrow">
          <a:avLst>
            <a:gd name="adj1" fmla="val 55000"/>
            <a:gd name="adj2" fmla="val 45000"/>
          </a:avLst>
        </a:prstGeom>
        <a:solidFill>
          <a:srgbClr val="C00000">
            <a:tint val="40000"/>
            <a:alpha val="90000"/>
            <a:hueOff val="0"/>
            <a:satOff val="0"/>
            <a:lumOff val="0"/>
            <a:alphaOff val="0"/>
          </a:srgbClr>
        </a:solidFill>
        <a:ln w="12700" cap="flat" cmpd="sng" algn="ctr">
          <a:solidFill>
            <a:srgbClr val="C0000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ru-RU" sz="3200" kern="1200">
            <a:solidFill>
              <a:sysClr val="windowText" lastClr="000000">
                <a:hueOff val="0"/>
                <a:satOff val="0"/>
                <a:lumOff val="0"/>
                <a:alphaOff val="0"/>
              </a:sysClr>
            </a:solidFill>
            <a:latin typeface="Calibri"/>
            <a:ea typeface="+mn-ea"/>
            <a:cs typeface="+mn-cs"/>
          </a:endParaRPr>
        </a:p>
      </dsp:txBody>
      <dsp:txXfrm>
        <a:off x="5315483" y="851992"/>
        <a:ext cx="397680" cy="544100"/>
      </dsp:txXfrm>
    </dsp:sp>
    <dsp:sp modelId="{05DAAA73-02C0-49CC-B746-CE5D538BD287}">
      <dsp:nvSpPr>
        <dsp:cNvPr id="0" name=""/>
        <dsp:cNvSpPr/>
      </dsp:nvSpPr>
      <dsp:spPr>
        <a:xfrm>
          <a:off x="5644898" y="2166639"/>
          <a:ext cx="723056" cy="723056"/>
        </a:xfrm>
        <a:prstGeom prst="downArrow">
          <a:avLst>
            <a:gd name="adj1" fmla="val 55000"/>
            <a:gd name="adj2" fmla="val 45000"/>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ru-RU" sz="3200" kern="1200">
            <a:solidFill>
              <a:sysClr val="windowText" lastClr="000000">
                <a:hueOff val="0"/>
                <a:satOff val="0"/>
                <a:lumOff val="0"/>
                <a:alphaOff val="0"/>
              </a:sysClr>
            </a:solidFill>
            <a:latin typeface="Calibri"/>
            <a:ea typeface="+mn-ea"/>
            <a:cs typeface="+mn-cs"/>
          </a:endParaRPr>
        </a:p>
      </dsp:txBody>
      <dsp:txXfrm>
        <a:off x="5807586" y="2166639"/>
        <a:ext cx="397680" cy="544100"/>
      </dsp:txXfrm>
    </dsp:sp>
    <dsp:sp modelId="{12C3D36B-E1A9-45C3-964A-D3680680487F}">
      <dsp:nvSpPr>
        <dsp:cNvPr id="0" name=""/>
        <dsp:cNvSpPr/>
      </dsp:nvSpPr>
      <dsp:spPr>
        <a:xfrm>
          <a:off x="6129656" y="3481287"/>
          <a:ext cx="723056" cy="723056"/>
        </a:xfrm>
        <a:prstGeom prst="downArrow">
          <a:avLst>
            <a:gd name="adj1" fmla="val 55000"/>
            <a:gd name="adj2" fmla="val 45000"/>
          </a:avLst>
        </a:prstGeom>
        <a:solidFill>
          <a:srgbClr val="00ADDC">
            <a:tint val="40000"/>
            <a:alpha val="90000"/>
            <a:hueOff val="0"/>
            <a:satOff val="0"/>
            <a:lumOff val="0"/>
            <a:alphaOff val="0"/>
          </a:srgbClr>
        </a:solidFill>
        <a:ln w="12700" cap="flat" cmpd="sng" algn="ctr">
          <a:solidFill>
            <a:srgbClr val="00ADDC">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ru-RU" sz="3200" kern="1200">
            <a:solidFill>
              <a:sysClr val="windowText" lastClr="000000">
                <a:hueOff val="0"/>
                <a:satOff val="0"/>
                <a:lumOff val="0"/>
                <a:alphaOff val="0"/>
              </a:sysClr>
            </a:solidFill>
            <a:latin typeface="Calibri"/>
            <a:ea typeface="+mn-ea"/>
            <a:cs typeface="+mn-cs"/>
          </a:endParaRPr>
        </a:p>
      </dsp:txBody>
      <dsp:txXfrm>
        <a:off x="6292344" y="3481287"/>
        <a:ext cx="397680" cy="544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FBAE-8FB6-4D5E-9E36-C82DCFFEEA9A}">
      <dsp:nvSpPr>
        <dsp:cNvPr id="0" name=""/>
        <dsp:cNvSpPr/>
      </dsp:nvSpPr>
      <dsp:spPr>
        <a:xfrm>
          <a:off x="2189043" y="318"/>
          <a:ext cx="3283564" cy="1241632"/>
        </a:xfrm>
        <a:prstGeom prst="rightArrow">
          <a:avLst>
            <a:gd name="adj1" fmla="val 75000"/>
            <a:gd name="adj2" fmla="val 50000"/>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a:solidFill>
                <a:sysClr val="windowText" lastClr="000000">
                  <a:hueOff val="0"/>
                  <a:satOff val="0"/>
                  <a:lumOff val="0"/>
                  <a:alphaOff val="0"/>
                </a:sysClr>
              </a:solidFill>
              <a:latin typeface="Calibri"/>
              <a:ea typeface="+mn-ea"/>
              <a:cs typeface="+mn-cs"/>
            </a:rPr>
            <a:t>Сбалансированное питание</a:t>
          </a:r>
        </a:p>
      </dsp:txBody>
      <dsp:txXfrm>
        <a:off x="2189043" y="155522"/>
        <a:ext cx="2817952" cy="931224"/>
      </dsp:txXfrm>
    </dsp:sp>
    <dsp:sp modelId="{649AA567-BD44-4C23-B0F2-DEDF792925EF}">
      <dsp:nvSpPr>
        <dsp:cNvPr id="0" name=""/>
        <dsp:cNvSpPr/>
      </dsp:nvSpPr>
      <dsp:spPr>
        <a:xfrm>
          <a:off x="0" y="318"/>
          <a:ext cx="2189043" cy="1241632"/>
        </a:xfrm>
        <a:prstGeom prst="roundRect">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endParaRPr lang="ru-RU" sz="6300" kern="1200" dirty="0">
            <a:solidFill>
              <a:sysClr val="window" lastClr="FFFFFF"/>
            </a:solidFill>
            <a:latin typeface="Calibri"/>
            <a:ea typeface="+mn-ea"/>
            <a:cs typeface="+mn-cs"/>
          </a:endParaRPr>
        </a:p>
      </dsp:txBody>
      <dsp:txXfrm>
        <a:off x="60611" y="60929"/>
        <a:ext cx="2067821" cy="1120410"/>
      </dsp:txXfrm>
    </dsp:sp>
    <dsp:sp modelId="{A168A34C-8BCD-498E-9A5A-8459A964D90B}">
      <dsp:nvSpPr>
        <dsp:cNvPr id="0" name=""/>
        <dsp:cNvSpPr/>
      </dsp:nvSpPr>
      <dsp:spPr>
        <a:xfrm>
          <a:off x="2189043" y="1366114"/>
          <a:ext cx="3283564" cy="1241632"/>
        </a:xfrm>
        <a:prstGeom prst="rightArrow">
          <a:avLst>
            <a:gd name="adj1" fmla="val 75000"/>
            <a:gd name="adj2" fmla="val 50000"/>
          </a:avLst>
        </a:prstGeom>
        <a:solidFill>
          <a:srgbClr val="FFC000">
            <a:tint val="40000"/>
            <a:alpha val="90000"/>
            <a:hueOff val="10171499"/>
            <a:satOff val="-40749"/>
            <a:lumOff val="-2588"/>
            <a:alphaOff val="0"/>
          </a:srgbClr>
        </a:solidFill>
        <a:ln w="12700" cap="flat" cmpd="sng" algn="ctr">
          <a:solidFill>
            <a:srgbClr val="FFC000">
              <a:tint val="40000"/>
              <a:alpha val="90000"/>
              <a:hueOff val="10171499"/>
              <a:satOff val="-40749"/>
              <a:lumOff val="-258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a:solidFill>
                <a:sysClr val="windowText" lastClr="000000">
                  <a:hueOff val="0"/>
                  <a:satOff val="0"/>
                  <a:lumOff val="0"/>
                  <a:alphaOff val="0"/>
                </a:sysClr>
              </a:solidFill>
              <a:latin typeface="Calibri"/>
              <a:ea typeface="+mn-ea"/>
              <a:cs typeface="+mn-cs"/>
            </a:rPr>
            <a:t>Проветривание</a:t>
          </a:r>
        </a:p>
      </dsp:txBody>
      <dsp:txXfrm>
        <a:off x="2189043" y="1521318"/>
        <a:ext cx="2817952" cy="931224"/>
      </dsp:txXfrm>
    </dsp:sp>
    <dsp:sp modelId="{864EDA63-EA2B-440F-B799-374960289FB4}">
      <dsp:nvSpPr>
        <dsp:cNvPr id="0" name=""/>
        <dsp:cNvSpPr/>
      </dsp:nvSpPr>
      <dsp:spPr>
        <a:xfrm>
          <a:off x="0" y="1366114"/>
          <a:ext cx="2189043" cy="1241632"/>
        </a:xfrm>
        <a:prstGeom prst="roundRect">
          <a:avLst/>
        </a:prstGeom>
        <a:blipFill rotWithShape="0">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endParaRPr lang="ru-RU" sz="6300" kern="1200" dirty="0">
            <a:solidFill>
              <a:sysClr val="window" lastClr="FFFFFF"/>
            </a:solidFill>
            <a:latin typeface="Calibri"/>
            <a:ea typeface="+mn-ea"/>
            <a:cs typeface="+mn-cs"/>
          </a:endParaRPr>
        </a:p>
      </dsp:txBody>
      <dsp:txXfrm>
        <a:off x="60611" y="1426725"/>
        <a:ext cx="2067821" cy="112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FBAE-8FB6-4D5E-9E36-C82DCFFEEA9A}">
      <dsp:nvSpPr>
        <dsp:cNvPr id="0" name=""/>
        <dsp:cNvSpPr/>
      </dsp:nvSpPr>
      <dsp:spPr>
        <a:xfrm>
          <a:off x="2189043" y="318"/>
          <a:ext cx="3283564" cy="1241632"/>
        </a:xfrm>
        <a:prstGeom prst="rightArrow">
          <a:avLst>
            <a:gd name="adj1" fmla="val 75000"/>
            <a:gd name="adj2" fmla="val 50000"/>
          </a:avLst>
        </a:prstGeom>
        <a:solidFill>
          <a:srgbClr val="C00000">
            <a:tint val="40000"/>
            <a:alpha val="90000"/>
            <a:hueOff val="0"/>
            <a:satOff val="0"/>
            <a:lumOff val="0"/>
            <a:alphaOff val="0"/>
          </a:srgbClr>
        </a:solidFill>
        <a:ln w="12700" cap="flat" cmpd="sng" algn="ctr">
          <a:solidFill>
            <a:srgbClr val="C0000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a:solidFill>
                <a:sysClr val="windowText" lastClr="000000">
                  <a:hueOff val="0"/>
                  <a:satOff val="0"/>
                  <a:lumOff val="0"/>
                  <a:alphaOff val="0"/>
                </a:sysClr>
              </a:solidFill>
              <a:latin typeface="Calibri"/>
              <a:ea typeface="+mn-ea"/>
              <a:cs typeface="+mn-cs"/>
            </a:rPr>
            <a:t>Закаливание</a:t>
          </a:r>
        </a:p>
      </dsp:txBody>
      <dsp:txXfrm>
        <a:off x="2189043" y="155522"/>
        <a:ext cx="2817952" cy="931224"/>
      </dsp:txXfrm>
    </dsp:sp>
    <dsp:sp modelId="{649AA567-BD44-4C23-B0F2-DEDF792925EF}">
      <dsp:nvSpPr>
        <dsp:cNvPr id="0" name=""/>
        <dsp:cNvSpPr/>
      </dsp:nvSpPr>
      <dsp:spPr>
        <a:xfrm>
          <a:off x="0" y="318"/>
          <a:ext cx="2189043" cy="1241632"/>
        </a:xfrm>
        <a:prstGeom prst="roundRect">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endParaRPr lang="ru-RU" sz="6300" kern="1200" dirty="0">
            <a:solidFill>
              <a:sysClr val="window" lastClr="FFFFFF"/>
            </a:solidFill>
            <a:latin typeface="Calibri"/>
            <a:ea typeface="+mn-ea"/>
            <a:cs typeface="+mn-cs"/>
          </a:endParaRPr>
        </a:p>
      </dsp:txBody>
      <dsp:txXfrm>
        <a:off x="60611" y="60929"/>
        <a:ext cx="2067821" cy="1120410"/>
      </dsp:txXfrm>
    </dsp:sp>
    <dsp:sp modelId="{A168A34C-8BCD-498E-9A5A-8459A964D90B}">
      <dsp:nvSpPr>
        <dsp:cNvPr id="0" name=""/>
        <dsp:cNvSpPr/>
      </dsp:nvSpPr>
      <dsp:spPr>
        <a:xfrm>
          <a:off x="2189043" y="1366113"/>
          <a:ext cx="3283564" cy="1241632"/>
        </a:xfrm>
        <a:prstGeom prst="rightArrow">
          <a:avLst>
            <a:gd name="adj1" fmla="val 75000"/>
            <a:gd name="adj2" fmla="val 50000"/>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a:solidFill>
                <a:sysClr val="windowText" lastClr="000000">
                  <a:hueOff val="0"/>
                  <a:satOff val="0"/>
                  <a:lumOff val="0"/>
                  <a:alphaOff val="0"/>
                </a:sysClr>
              </a:solidFill>
              <a:latin typeface="Calibri"/>
              <a:ea typeface="+mn-ea"/>
              <a:cs typeface="+mn-cs"/>
            </a:rPr>
            <a:t>Питьевой режим</a:t>
          </a:r>
        </a:p>
      </dsp:txBody>
      <dsp:txXfrm>
        <a:off x="2189043" y="1521317"/>
        <a:ext cx="2817952" cy="931224"/>
      </dsp:txXfrm>
    </dsp:sp>
    <dsp:sp modelId="{864EDA63-EA2B-440F-B799-374960289FB4}">
      <dsp:nvSpPr>
        <dsp:cNvPr id="0" name=""/>
        <dsp:cNvSpPr/>
      </dsp:nvSpPr>
      <dsp:spPr>
        <a:xfrm>
          <a:off x="0" y="1366113"/>
          <a:ext cx="2189043" cy="1241632"/>
        </a:xfrm>
        <a:prstGeom prst="roundRect">
          <a:avLst/>
        </a:prstGeom>
        <a:blipFill rotWithShape="0">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endParaRPr lang="ru-RU" sz="6300" kern="1200" dirty="0">
            <a:solidFill>
              <a:sysClr val="window" lastClr="FFFFFF"/>
            </a:solidFill>
            <a:latin typeface="Calibri"/>
            <a:ea typeface="+mn-ea"/>
            <a:cs typeface="+mn-cs"/>
          </a:endParaRPr>
        </a:p>
      </dsp:txBody>
      <dsp:txXfrm>
        <a:off x="60611" y="1426724"/>
        <a:ext cx="2067821" cy="11204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043EC-092B-4D74-B58B-03421CFEFC30}" type="datetimeFigureOut">
              <a:rPr lang="ru-RU" smtClean="0"/>
              <a:t>21.09.2021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05607-6059-4F09-9C33-85A5A6D07F6B}" type="slidenum">
              <a:rPr lang="ru-RU" smtClean="0"/>
              <a:t>‹#›</a:t>
            </a:fld>
            <a:endParaRPr lang="ru-RU"/>
          </a:p>
        </p:txBody>
      </p:sp>
    </p:spTree>
    <p:extLst>
      <p:ext uri="{BB962C8B-B14F-4D97-AF65-F5344CB8AC3E}">
        <p14:creationId xmlns:p14="http://schemas.microsoft.com/office/powerpoint/2010/main" val="373827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FE918-4E69-45C9-9872-9007C9F5AC2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45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rPr>
              <a:t>Острые респираторные вирусные инфекции - наиболее частые заболевания у детей и иметь представление о них для родителей очень важно. При этих заболеваниях поражаются органы дыхания, поэтому они и называются респираторными. Виновниками острых респираторных вирусных инфекций могут стать более трехсот разновидностей вирусов и бактерий. Наиболее часто причиной заболеваний являются вирусы гриппа, парагриппа, аденовирусы, </a:t>
            </a:r>
            <a:r>
              <a:rPr kumimoji="0" lang="ru-RU" sz="1200" b="0" i="0" u="none" strike="noStrike" kern="1200" cap="none" spc="0" normalizeH="0" baseline="0" noProof="0" dirty="0" err="1">
                <a:ln>
                  <a:noFill/>
                </a:ln>
                <a:solidFill>
                  <a:srgbClr val="262626"/>
                </a:solidFill>
                <a:effectLst/>
                <a:uLnTx/>
                <a:uFillTx/>
                <a:latin typeface="Times New Roman" panose="02020603050405020304" pitchFamily="18" charset="0"/>
                <a:ea typeface="+mn-ea"/>
                <a:cs typeface="Times New Roman" panose="02020603050405020304" pitchFamily="18" charset="0"/>
              </a:rPr>
              <a:t>риновирусы</a:t>
            </a:r>
            <a:r>
              <a:rPr kumimoji="0" lang="ru-RU" sz="1200" b="0" i="0" u="none" strike="noStrike" kern="120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rPr>
              <a:t>, респираторно-синцитиальные вирусы. Наиболее часто «простудные» заболевания отмечаются у детей со сниженным или ослабленным иммунитетом, а также у имеющих многочисленные контакты в детских дошкольных учреждениях и школах.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62626"/>
                </a:solidFill>
                <a:effectLst/>
                <a:uLnTx/>
                <a:uFillTx/>
                <a:latin typeface="Roboto"/>
                <a:ea typeface="+mn-ea"/>
                <a:cs typeface="+mn-cs"/>
              </a:rPr>
              <a:t>Источником инфекции являются больные и носители вируса. Передается заболевание воздушно-капельным путем, однако заразиться можно и через предметы и вещи, находившиеся в пользовании больного, например через полотенца и носовые платки. Восприимчивость к инфекции высока и зависит от состояния иммунитета человека. Возможно и повторное заболевание, что особенно часто отмечается у ослабленных детей. Продолжительность болезни зависит от тяжести заболевания, типа вируса, наличия или отсутствия осложнений.</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2</a:t>
            </a:fld>
            <a:endParaRPr lang="ru-RU"/>
          </a:p>
        </p:txBody>
      </p:sp>
    </p:spTree>
    <p:extLst>
      <p:ext uri="{BB962C8B-B14F-4D97-AF65-F5344CB8AC3E}">
        <p14:creationId xmlns:p14="http://schemas.microsoft.com/office/powerpoint/2010/main" val="242446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92B2C"/>
                </a:solidFill>
                <a:effectLst/>
                <a:uLnTx/>
                <a:uFillTx/>
                <a:latin typeface="Helvetica Neue"/>
                <a:ea typeface="+mn-ea"/>
                <a:cs typeface="+mn-cs"/>
              </a:rPr>
              <a:t>Грипп опасен серьёзными осложнениями. Синусит, отит, острый бронхит, хронический тонзиллит, пневмония – наиболее частые последствия гриппа. В свою очередь, острый отит может привести к менингиту, абсцессу головного мозга, а синуситы способны развиться в воспаление глазницы и внутричерепные осложнения.</a:t>
            </a:r>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5</a:t>
            </a:fld>
            <a:endParaRPr lang="ru-RU"/>
          </a:p>
        </p:txBody>
      </p:sp>
    </p:spTree>
    <p:extLst>
      <p:ext uri="{BB962C8B-B14F-4D97-AF65-F5344CB8AC3E}">
        <p14:creationId xmlns:p14="http://schemas.microsoft.com/office/powerpoint/2010/main" val="151816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292B2C"/>
                </a:solidFill>
                <a:effectLst/>
                <a:uLnTx/>
                <a:uFillTx/>
                <a:latin typeface="Helvetica Neue"/>
                <a:ea typeface="+mn-ea"/>
                <a:cs typeface="+mn-cs"/>
              </a:rPr>
              <a:t>Всегда легче предупредить, чем лечить.</a:t>
            </a:r>
            <a:endParaRPr kumimoji="0" lang="ru-RU" sz="1200" b="0" i="0" u="none" strike="noStrike" kern="1200" cap="none" spc="0" normalizeH="0" baseline="0" noProof="0" dirty="0">
              <a:ln>
                <a:noFill/>
              </a:ln>
              <a:solidFill>
                <a:srgbClr val="292B2C"/>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92B2C"/>
                </a:solidFill>
                <a:effectLst/>
                <a:uLnTx/>
                <a:uFillTx/>
                <a:latin typeface="Helvetica Neue"/>
                <a:ea typeface="+mn-ea"/>
                <a:cs typeface="+mn-cs"/>
              </a:rPr>
              <a:t>В настоящее время основным методом профилактики является активная иммунизация – то есть вакцинация или </a:t>
            </a:r>
            <a:r>
              <a:rPr kumimoji="0" lang="ru-RU" sz="1200" b="1" i="0" u="none" strike="noStrike" kern="1200" cap="none" spc="0" normalizeH="0" baseline="0" noProof="0" dirty="0">
                <a:ln>
                  <a:noFill/>
                </a:ln>
                <a:solidFill>
                  <a:srgbClr val="292B2C"/>
                </a:solidFill>
                <a:effectLst/>
                <a:uLnTx/>
                <a:uFillTx/>
                <a:latin typeface="Helvetica Neue"/>
                <a:ea typeface="+mn-ea"/>
                <a:cs typeface="+mn-cs"/>
              </a:rPr>
              <a:t>специфическая профилактика</a:t>
            </a:r>
            <a:r>
              <a:rPr kumimoji="0" lang="ru-RU" sz="1200" b="0" i="0" u="none" strike="noStrike" kern="1200" cap="none" spc="0" normalizeH="0" baseline="0" noProof="0" dirty="0">
                <a:ln>
                  <a:noFill/>
                </a:ln>
                <a:solidFill>
                  <a:srgbClr val="292B2C"/>
                </a:solidFill>
                <a:effectLst/>
                <a:uLnTx/>
                <a:uFillTx/>
                <a:latin typeface="Helvetica Neue"/>
                <a:ea typeface="+mn-ea"/>
                <a:cs typeface="+mn-cs"/>
              </a:rPr>
              <a:t>. Во время прививки вводится ослабленный или убитый возбудитель болезни или его части, который стимулирует организм к выработке антител. Так что, когда в организм попадает «дикий» штамм, его «встречают» уже готовые антитела. Связываясь с вирусом, они предотвращают инфицирование клетки и размножение вируса.</a:t>
            </a:r>
          </a:p>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6</a:t>
            </a:fld>
            <a:endParaRPr lang="ru-RU"/>
          </a:p>
        </p:txBody>
      </p:sp>
    </p:spTree>
    <p:extLst>
      <p:ext uri="{BB962C8B-B14F-4D97-AF65-F5344CB8AC3E}">
        <p14:creationId xmlns:p14="http://schemas.microsoft.com/office/powerpoint/2010/main" val="143981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92B2C"/>
                </a:solidFill>
                <a:effectLst/>
                <a:uLnTx/>
                <a:uFillTx/>
                <a:latin typeface="Helvetica Neue"/>
                <a:ea typeface="+mn-ea"/>
                <a:cs typeface="+mn-cs"/>
              </a:rPr>
              <a:t>Многие родители к вакцинации относятся с опасением. Тем не менее, на сегодняшний день прививка - одно из самых эффективных средств защиты, и в 70-90% случаях именно благодаря ей удается избежать развития заболевания.</a:t>
            </a:r>
          </a:p>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7</a:t>
            </a:fld>
            <a:endParaRPr lang="ru-RU"/>
          </a:p>
        </p:txBody>
      </p:sp>
    </p:spTree>
    <p:extLst>
      <p:ext uri="{BB962C8B-B14F-4D97-AF65-F5344CB8AC3E}">
        <p14:creationId xmlns:p14="http://schemas.microsoft.com/office/powerpoint/2010/main" val="422144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62626"/>
                </a:solidFill>
                <a:effectLst/>
                <a:uLnTx/>
                <a:uFillTx/>
                <a:latin typeface="Roboto"/>
                <a:ea typeface="+mn-ea"/>
                <a:cs typeface="+mn-cs"/>
              </a:rPr>
              <a:t>Правильная организация режима дня ребенка, не требующая материальных затрат, но требующая максимального внимания и времени родителей, - это основа здоровья растущего организма. Достаточное и разнообразное питание обеспечит потребность в витаминах и микроэлементах. Важно оздоровить воздушную среду в доме - часто проветривать комнаты, спать с открытым окном. Среди общеукрепляющих мер наиболее эффективно закаливание. Оно позволяет, если и не полностью избежать «простуд», то снизить вероятность заболевания ребенка. Хорошо закаливает охлаждение подошв ног, кожи шеи, поясницы, однако для получения равномерного эффекта лучше всего воздействовать на все тело. Максимальная длительность холодового воздействия на ребенка не должна превышать десяти-двадцати минут, гораздо важнее его повторность и постепенность. Начинать закаливание надо с первых недель жизни - это воздушные ванны во время пеленания, гимнастика перед купанием, купание, растирание полотенцем после купания. Уже с первого месяца жизни следует приучать ребенка к прогулкам на воздухе, постепенно доводя их продолжительность до трех-четырех часов в день. Летом надо разрешать ребенку бегать босиком. Хорошо закаливает купание в открытом водоеме, посещение бани или сауны. Опасными для ребенка считаются такие виды закаливания, как «моржевание», хождение босиком по снегу, обливание холодной водой, при этом ребенок охлаждается намного быстрее взрослого и заболевает. Закаливание после нетяжелой острой респираторной инфекции можно начать через десять-четырнадцать дней, а в случае заболевания с длительной температурной реакцией - через четыре-пять недель после выздоровления. </a:t>
            </a:r>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ru-RU" dirty="0"/>
          </a:p>
        </p:txBody>
      </p:sp>
      <p:sp>
        <p:nvSpPr>
          <p:cNvPr id="4" name="Номер слайда 3"/>
          <p:cNvSpPr>
            <a:spLocks noGrp="1"/>
          </p:cNvSpPr>
          <p:nvPr>
            <p:ph type="sldNum" sz="quarter" idx="5"/>
          </p:nvPr>
        </p:nvSpPr>
        <p:spPr/>
        <p:txBody>
          <a:bodyPr/>
          <a:lstStyle/>
          <a:p>
            <a:fld id="{AB505607-6059-4F09-9C33-85A5A6D07F6B}" type="slidenum">
              <a:rPr lang="ru-RU" smtClean="0"/>
              <a:t>10</a:t>
            </a:fld>
            <a:endParaRPr lang="ru-RU"/>
          </a:p>
        </p:txBody>
      </p:sp>
    </p:spTree>
    <p:extLst>
      <p:ext uri="{BB962C8B-B14F-4D97-AF65-F5344CB8AC3E}">
        <p14:creationId xmlns:p14="http://schemas.microsoft.com/office/powerpoint/2010/main" val="2317276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671888" y="1005693"/>
            <a:ext cx="4860925" cy="4860925"/>
          </a:xfrm>
        </p:spPr>
        <p:txBody>
          <a:bodyPr/>
          <a:lstStyle/>
          <a:p>
            <a:endParaRPr lang="ru-RU"/>
          </a:p>
        </p:txBody>
      </p:sp>
      <p:sp>
        <p:nvSpPr>
          <p:cNvPr id="2" name="Title 1"/>
          <p:cNvSpPr>
            <a:spLocks noGrp="1"/>
          </p:cNvSpPr>
          <p:nvPr>
            <p:ph type="ctrTitle" hasCustomPrompt="1"/>
          </p:nvPr>
        </p:nvSpPr>
        <p:spPr>
          <a:xfrm>
            <a:off x="611188" y="1304925"/>
            <a:ext cx="5310289" cy="2131231"/>
          </a:xfrm>
        </p:spPr>
        <p:txBody>
          <a:bodyPr lIns="0" rIns="0" anchor="b">
            <a:noAutofit/>
          </a:bodyPr>
          <a:lstStyle>
            <a:lvl1pPr algn="l">
              <a:lnSpc>
                <a:spcPts val="4400"/>
              </a:lnSpc>
              <a:defRPr sz="4000">
                <a:solidFill>
                  <a:schemeClr val="tx2"/>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11188" y="3602038"/>
            <a:ext cx="5310289" cy="1655762"/>
          </a:xfrm>
        </p:spPr>
        <p:txBody>
          <a:bodyPr lIns="0" rIns="0">
            <a:noAutofit/>
          </a:bodyPr>
          <a:lstStyle>
            <a:lvl1pPr marL="0" indent="0" algn="l">
              <a:lnSpc>
                <a:spcPts val="26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C30AFC0-AF9D-48EB-8683-63EE8E0537D7}" type="datetime1">
              <a:rPr lang="ru-RU" smtClean="0"/>
              <a:t>21.09.2021</a:t>
            </a:fld>
            <a:endParaRPr lang="ru-R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188" y="368300"/>
            <a:ext cx="1795818" cy="519421"/>
          </a:xfrm>
          <a:prstGeom prst="rect">
            <a:avLst/>
          </a:prstGeom>
        </p:spPr>
      </p:pic>
    </p:spTree>
    <p:extLst>
      <p:ext uri="{BB962C8B-B14F-4D97-AF65-F5344CB8AC3E}">
        <p14:creationId xmlns:p14="http://schemas.microsoft.com/office/powerpoint/2010/main" val="276811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ark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188" y="1304925"/>
            <a:ext cx="5310289" cy="2131231"/>
          </a:xfrm>
        </p:spPr>
        <p:txBody>
          <a:bodyPr lIns="0" rIns="0" anchor="b">
            <a:noAutofit/>
          </a:bodyPr>
          <a:lstStyle>
            <a:lvl1pPr algn="l">
              <a:lnSpc>
                <a:spcPts val="4400"/>
              </a:lnSpc>
              <a:defRPr sz="4000">
                <a:solidFill>
                  <a:schemeClr val="accent5"/>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11188" y="3602038"/>
            <a:ext cx="5310289" cy="1655762"/>
          </a:xfrm>
        </p:spPr>
        <p:txBody>
          <a:bodyPr lIns="0" rIns="0">
            <a:noAutofit/>
          </a:bodyPr>
          <a:lstStyle>
            <a:lvl1pPr marL="0" indent="0" algn="l">
              <a:lnSpc>
                <a:spcPts val="2600"/>
              </a:lnSpc>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2"/>
                </a:solidFill>
              </a:defRPr>
            </a:lvl1pPr>
          </a:lstStyle>
          <a:p>
            <a:fld id="{C354E564-1B8D-4DE3-BFDD-9640DB425109}" type="datetime1">
              <a:rPr lang="ru-RU" smtClean="0"/>
              <a:t>21.09.2021</a:t>
            </a:fld>
            <a:endParaRPr lang="ru-R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188" y="368478"/>
            <a:ext cx="1795818" cy="519065"/>
          </a:xfrm>
          <a:prstGeom prst="rect">
            <a:avLst/>
          </a:prstGeom>
        </p:spPr>
      </p:pic>
      <p:sp>
        <p:nvSpPr>
          <p:cNvPr id="7" name="Picture Placeholder 6"/>
          <p:cNvSpPr>
            <a:spLocks noGrp="1"/>
          </p:cNvSpPr>
          <p:nvPr>
            <p:ph type="pic" sz="quarter" idx="11"/>
          </p:nvPr>
        </p:nvSpPr>
        <p:spPr>
          <a:xfrm>
            <a:off x="3671888" y="1005693"/>
            <a:ext cx="4860925" cy="4860925"/>
          </a:xfrm>
        </p:spPr>
        <p:txBody>
          <a:bodyPr/>
          <a:lstStyle/>
          <a:p>
            <a:endParaRPr lang="ru-RU" dirty="0"/>
          </a:p>
        </p:txBody>
      </p:sp>
    </p:spTree>
    <p:extLst>
      <p:ext uri="{BB962C8B-B14F-4D97-AF65-F5344CB8AC3E}">
        <p14:creationId xmlns:p14="http://schemas.microsoft.com/office/powerpoint/2010/main" val="20310315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716463" y="368300"/>
            <a:ext cx="3816350" cy="6489700"/>
          </a:xfrm>
        </p:spPr>
        <p:txBody>
          <a:bodyPr/>
          <a:lstStyle/>
          <a:p>
            <a:endParaRPr lang="ru-RU"/>
          </a:p>
        </p:txBody>
      </p:sp>
      <p:sp>
        <p:nvSpPr>
          <p:cNvPr id="10" name="Picture Placeholder 9"/>
          <p:cNvSpPr>
            <a:spLocks noGrp="1"/>
          </p:cNvSpPr>
          <p:nvPr>
            <p:ph type="pic" sz="quarter" idx="14"/>
          </p:nvPr>
        </p:nvSpPr>
        <p:spPr>
          <a:xfrm>
            <a:off x="628650" y="368300"/>
            <a:ext cx="3798888" cy="6489700"/>
          </a:xfrm>
        </p:spPr>
        <p:txBody>
          <a:bodyPr/>
          <a:lstStyle/>
          <a:p>
            <a:endParaRPr lang="ru-RU"/>
          </a:p>
        </p:txBody>
      </p:sp>
      <p:sp>
        <p:nvSpPr>
          <p:cNvPr id="3" name="Content Placeholder 2"/>
          <p:cNvSpPr>
            <a:spLocks noGrp="1"/>
          </p:cNvSpPr>
          <p:nvPr>
            <p:ph idx="1"/>
          </p:nvPr>
        </p:nvSpPr>
        <p:spPr/>
        <p:txBody>
          <a:bodyPr lIns="0" rIns="0">
            <a:noAutofit/>
          </a:bodyPr>
          <a:lstStyle>
            <a:lvl1pPr>
              <a:lnSpc>
                <a:spcPct val="90000"/>
              </a:lnSpc>
              <a:defRPr sz="2100"/>
            </a:lvl1pPr>
            <a:lvl2pPr>
              <a:lnSpc>
                <a:spcPct val="90000"/>
              </a:lnSpc>
              <a:defRPr sz="1800"/>
            </a:lvl2pPr>
            <a:lvl3pPr>
              <a:lnSpc>
                <a:spcPct val="90000"/>
              </a:lnSpc>
              <a:defRPr sz="1600"/>
            </a:lvl3pPr>
            <a:lvl4pPr>
              <a:lnSpc>
                <a:spcPct val="90000"/>
              </a:lnSpc>
              <a:defRPr sz="1400"/>
            </a:lvl4pPr>
            <a:lvl5pPr>
              <a:lnSpc>
                <a:spcPct val="9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5"/>
          </p:nvPr>
        </p:nvSpPr>
        <p:spPr>
          <a:xfrm>
            <a:off x="628650" y="4414837"/>
            <a:ext cx="1747838" cy="1747838"/>
          </a:xfrm>
        </p:spPr>
        <p:txBody>
          <a:bodyPr/>
          <a:lstStyle/>
          <a:p>
            <a:endParaRPr lang="ru-RU" dirty="0"/>
          </a:p>
        </p:txBody>
      </p:sp>
      <p:sp>
        <p:nvSpPr>
          <p:cNvPr id="11" name="Picture Placeholder 4"/>
          <p:cNvSpPr>
            <a:spLocks noGrp="1"/>
          </p:cNvSpPr>
          <p:nvPr>
            <p:ph type="pic" sz="quarter" idx="16"/>
          </p:nvPr>
        </p:nvSpPr>
        <p:spPr>
          <a:xfrm>
            <a:off x="2669381" y="4414837"/>
            <a:ext cx="1747838" cy="1747838"/>
          </a:xfrm>
        </p:spPr>
        <p:txBody>
          <a:bodyPr/>
          <a:lstStyle/>
          <a:p>
            <a:endParaRPr lang="ru-RU" dirty="0"/>
          </a:p>
        </p:txBody>
      </p:sp>
      <p:sp>
        <p:nvSpPr>
          <p:cNvPr id="12" name="Picture Placeholder 4"/>
          <p:cNvSpPr>
            <a:spLocks noGrp="1"/>
          </p:cNvSpPr>
          <p:nvPr>
            <p:ph type="pic" sz="quarter" idx="17"/>
          </p:nvPr>
        </p:nvSpPr>
        <p:spPr>
          <a:xfrm>
            <a:off x="4726781" y="4414837"/>
            <a:ext cx="1747838" cy="1747838"/>
          </a:xfrm>
        </p:spPr>
        <p:txBody>
          <a:bodyPr/>
          <a:lstStyle/>
          <a:p>
            <a:endParaRPr lang="ru-RU" dirty="0"/>
          </a:p>
        </p:txBody>
      </p:sp>
      <p:sp>
        <p:nvSpPr>
          <p:cNvPr id="13" name="Picture Placeholder 4"/>
          <p:cNvSpPr>
            <a:spLocks noGrp="1"/>
          </p:cNvSpPr>
          <p:nvPr>
            <p:ph type="pic" sz="quarter" idx="18"/>
          </p:nvPr>
        </p:nvSpPr>
        <p:spPr>
          <a:xfrm>
            <a:off x="6767512" y="4414837"/>
            <a:ext cx="1747838" cy="1747838"/>
          </a:xfrm>
        </p:spPr>
        <p:txBody>
          <a:bodyPr/>
          <a:lstStyle/>
          <a:p>
            <a:endParaRPr lang="ru-RU" dirty="0"/>
          </a:p>
        </p:txBody>
      </p:sp>
      <p:sp>
        <p:nvSpPr>
          <p:cNvPr id="4" name="Date Placeholder 3"/>
          <p:cNvSpPr>
            <a:spLocks noGrp="1"/>
          </p:cNvSpPr>
          <p:nvPr>
            <p:ph type="dt" sz="half" idx="10"/>
          </p:nvPr>
        </p:nvSpPr>
        <p:spPr/>
        <p:txBody>
          <a:bodyPr/>
          <a:lstStyle/>
          <a:p>
            <a:fld id="{79AF0CEE-B6CC-4CC9-93ED-F96CC3BD0D0D}" type="datetime1">
              <a:rPr lang="ru-RU" smtClean="0"/>
              <a:t>21.09.2021</a:t>
            </a:fld>
            <a:endParaRPr lang="ru-RU"/>
          </a:p>
        </p:txBody>
      </p:sp>
      <p:sp>
        <p:nvSpPr>
          <p:cNvPr id="6" name="Slide Number Placeholder 5"/>
          <p:cNvSpPr>
            <a:spLocks noGrp="1"/>
          </p:cNvSpPr>
          <p:nvPr>
            <p:ph type="sldNum" sz="quarter" idx="12"/>
          </p:nvPr>
        </p:nvSpPr>
        <p:spPr/>
        <p:txBody>
          <a:bodyPr/>
          <a:lstStyle/>
          <a:p>
            <a:fld id="{40D3D78F-CD23-4BB7-8FE3-D8D2331CE12C}" type="slidenum">
              <a:rPr lang="ru-RU" smtClean="0"/>
              <a:t>‹#›</a:t>
            </a:fld>
            <a:endParaRPr lang="ru-RU"/>
          </a:p>
        </p:txBody>
      </p:sp>
      <p:sp>
        <p:nvSpPr>
          <p:cNvPr id="7" name="Title 1"/>
          <p:cNvSpPr>
            <a:spLocks noGrp="1"/>
          </p:cNvSpPr>
          <p:nvPr>
            <p:ph type="title"/>
          </p:nvPr>
        </p:nvSpPr>
        <p:spPr>
          <a:xfrm>
            <a:off x="628650" y="365126"/>
            <a:ext cx="7886700" cy="939799"/>
          </a:xfrm>
        </p:spPr>
        <p:txBody>
          <a:bodyPr lIns="0" rIns="0"/>
          <a:lstStyle/>
          <a:p>
            <a:r>
              <a:rPr lang="en-US"/>
              <a:t>Click to edit Master title style</a:t>
            </a:r>
            <a:endParaRPr lang="ru-RU"/>
          </a:p>
        </p:txBody>
      </p:sp>
    </p:spTree>
    <p:extLst>
      <p:ext uri="{BB962C8B-B14F-4D97-AF65-F5344CB8AC3E}">
        <p14:creationId xmlns:p14="http://schemas.microsoft.com/office/powerpoint/2010/main" val="139607772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dar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716463" y="368299"/>
            <a:ext cx="3816350" cy="6489701"/>
          </a:xfrm>
        </p:spPr>
        <p:txBody>
          <a:bodyPr lIns="0" rIns="0"/>
          <a:lstStyle/>
          <a:p>
            <a:endParaRPr lang="ru-RU"/>
          </a:p>
        </p:txBody>
      </p:sp>
      <p:sp>
        <p:nvSpPr>
          <p:cNvPr id="9" name="Picture Placeholder 9"/>
          <p:cNvSpPr>
            <a:spLocks noGrp="1"/>
          </p:cNvSpPr>
          <p:nvPr>
            <p:ph type="pic" sz="quarter" idx="14"/>
          </p:nvPr>
        </p:nvSpPr>
        <p:spPr>
          <a:xfrm>
            <a:off x="628650" y="368300"/>
            <a:ext cx="3798888" cy="6489700"/>
          </a:xfrm>
        </p:spPr>
        <p:txBody>
          <a:bodyPr/>
          <a:lstStyle/>
          <a:p>
            <a:endParaRPr lang="ru-RU"/>
          </a:p>
        </p:txBody>
      </p:sp>
      <p:sp>
        <p:nvSpPr>
          <p:cNvPr id="3" name="Content Placeholder 2"/>
          <p:cNvSpPr>
            <a:spLocks noGrp="1"/>
          </p:cNvSpPr>
          <p:nvPr>
            <p:ph idx="1"/>
          </p:nvPr>
        </p:nvSpPr>
        <p:spPr/>
        <p:txBody>
          <a:bodyPr>
            <a:noAutofit/>
          </a:bodyPr>
          <a:lstStyle>
            <a:lvl1pPr>
              <a:defRPr sz="21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69F745E6-E921-4934-A07D-0230EFD9C517}" type="datetime1">
              <a:rPr lang="ru-RU" smtClean="0"/>
              <a:t>21.09.2021</a:t>
            </a:fld>
            <a:endParaRPr lang="ru-RU"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D3D78F-CD23-4BB7-8FE3-D8D2331CE12C}" type="slidenum">
              <a:rPr lang="ru-RU" smtClean="0"/>
              <a:pPr/>
              <a:t>‹#›</a:t>
            </a:fld>
            <a:endParaRPr lang="ru-RU"/>
          </a:p>
        </p:txBody>
      </p:sp>
      <p:sp>
        <p:nvSpPr>
          <p:cNvPr id="7" name="Title 1"/>
          <p:cNvSpPr>
            <a:spLocks noGrp="1"/>
          </p:cNvSpPr>
          <p:nvPr>
            <p:ph type="title"/>
          </p:nvPr>
        </p:nvSpPr>
        <p:spPr>
          <a:xfrm>
            <a:off x="628650" y="365126"/>
            <a:ext cx="7886700" cy="939799"/>
          </a:xfrm>
        </p:spPr>
        <p:txBody>
          <a:bodyPr lIns="0" rIns="0"/>
          <a:lstStyle>
            <a:lvl1pPr>
              <a:defRPr>
                <a:solidFill>
                  <a:schemeClr val="accent5"/>
                </a:solidFill>
              </a:defRPr>
            </a:lvl1pPr>
          </a:lstStyle>
          <a:p>
            <a:r>
              <a:rPr lang="en-US" dirty="0"/>
              <a:t>Click to edit Master title style</a:t>
            </a:r>
            <a:endParaRPr lang="ru-RU" dirty="0"/>
          </a:p>
        </p:txBody>
      </p:sp>
    </p:spTree>
    <p:extLst>
      <p:ext uri="{BB962C8B-B14F-4D97-AF65-F5344CB8AC3E}">
        <p14:creationId xmlns:p14="http://schemas.microsoft.com/office/powerpoint/2010/main" val="6546042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3" name="Content Placeholder 2"/>
          <p:cNvSpPr>
            <a:spLocks noGrp="1"/>
          </p:cNvSpPr>
          <p:nvPr>
            <p:ph sz="half" idx="1"/>
          </p:nvPr>
        </p:nvSpPr>
        <p:spPr>
          <a:xfrm>
            <a:off x="628650" y="1825625"/>
            <a:ext cx="3798888" cy="4351338"/>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6462" y="1825625"/>
            <a:ext cx="3798887" cy="4351338"/>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35240F-19C4-4D2C-B874-A516128B6605}" type="datetime1">
              <a:rPr lang="ru-RU" smtClean="0"/>
              <a:t>21.09.2021</a:t>
            </a:fld>
            <a:endParaRPr lang="ru-RU"/>
          </a:p>
        </p:txBody>
      </p:sp>
      <p:sp>
        <p:nvSpPr>
          <p:cNvPr id="7" name="Slide Number Placeholder 6"/>
          <p:cNvSpPr>
            <a:spLocks noGrp="1"/>
          </p:cNvSpPr>
          <p:nvPr>
            <p:ph type="sldNum" sz="quarter" idx="12"/>
          </p:nvPr>
        </p:nvSpPr>
        <p:spPr/>
        <p:txBody>
          <a:bodyPr/>
          <a:lstStyle/>
          <a:p>
            <a:fld id="{40D3D78F-CD23-4BB7-8FE3-D8D2331CE12C}" type="slidenum">
              <a:rPr lang="ru-RU" smtClean="0"/>
              <a:t>‹#›</a:t>
            </a:fld>
            <a:endParaRPr lang="ru-RU"/>
          </a:p>
        </p:txBody>
      </p:sp>
    </p:spTree>
    <p:extLst>
      <p:ext uri="{BB962C8B-B14F-4D97-AF65-F5344CB8AC3E}">
        <p14:creationId xmlns:p14="http://schemas.microsoft.com/office/powerpoint/2010/main" val="312916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4702FD-3499-45E3-9027-BE7C8A3819DF}" type="datetime1">
              <a:rPr lang="ru-RU" smtClean="0"/>
              <a:t>21.09.2021</a:t>
            </a:fld>
            <a:endParaRPr lang="ru-RU"/>
          </a:p>
        </p:txBody>
      </p:sp>
      <p:sp>
        <p:nvSpPr>
          <p:cNvPr id="5" name="Slide Number Placeholder 4"/>
          <p:cNvSpPr>
            <a:spLocks noGrp="1"/>
          </p:cNvSpPr>
          <p:nvPr>
            <p:ph type="sldNum" sz="quarter" idx="12"/>
          </p:nvPr>
        </p:nvSpPr>
        <p:spPr/>
        <p:txBody>
          <a:bodyPr/>
          <a:lstStyle/>
          <a:p>
            <a:fld id="{40D3D78F-CD23-4BB7-8FE3-D8D2331CE12C}" type="slidenum">
              <a:rPr lang="ru-RU" smtClean="0"/>
              <a:t>‹#›</a:t>
            </a:fld>
            <a:endParaRPr lang="ru-RU"/>
          </a:p>
        </p:txBody>
      </p:sp>
    </p:spTree>
    <p:extLst>
      <p:ext uri="{BB962C8B-B14F-4D97-AF65-F5344CB8AC3E}">
        <p14:creationId xmlns:p14="http://schemas.microsoft.com/office/powerpoint/2010/main" val="144175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B3579-C86A-48F7-87F6-79D73543262E}" type="datetime1">
              <a:rPr lang="ru-RU" smtClean="0"/>
              <a:t>21.09.2021</a:t>
            </a:fld>
            <a:endParaRPr lang="ru-RU"/>
          </a:p>
        </p:txBody>
      </p:sp>
      <p:sp>
        <p:nvSpPr>
          <p:cNvPr id="4" name="Slide Number Placeholder 3"/>
          <p:cNvSpPr>
            <a:spLocks noGrp="1"/>
          </p:cNvSpPr>
          <p:nvPr>
            <p:ph type="sldNum" sz="quarter" idx="12"/>
          </p:nvPr>
        </p:nvSpPr>
        <p:spPr/>
        <p:txBody>
          <a:bodyPr/>
          <a:lstStyle/>
          <a:p>
            <a:fld id="{40D3D78F-CD23-4BB7-8FE3-D8D2331CE12C}" type="slidenum">
              <a:rPr lang="ru-RU" smtClean="0"/>
              <a:t>‹#›</a:t>
            </a:fld>
            <a:endParaRPr lang="ru-RU"/>
          </a:p>
        </p:txBody>
      </p:sp>
    </p:spTree>
    <p:extLst>
      <p:ext uri="{BB962C8B-B14F-4D97-AF65-F5344CB8AC3E}">
        <p14:creationId xmlns:p14="http://schemas.microsoft.com/office/powerpoint/2010/main" val="190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20B7BA08-D575-4FDC-A7B2-C25423906C82}" type="datetime1">
              <a:rPr lang="ru-RU" smtClean="0"/>
              <a:t>21.09.2021</a:t>
            </a:fld>
            <a:endParaRPr lang="ru-RU"/>
          </a:p>
        </p:txBody>
      </p:sp>
      <p:sp>
        <p:nvSpPr>
          <p:cNvPr id="5" name="Нижний колонтитул 4"/>
          <p:cNvSpPr>
            <a:spLocks noGrp="1"/>
          </p:cNvSpPr>
          <p:nvPr>
            <p:ph type="ftr" sz="quarter" idx="11"/>
          </p:nvPr>
        </p:nvSpPr>
        <p:spPr>
          <a:xfrm>
            <a:off x="914400" y="6172200"/>
            <a:ext cx="3962400" cy="457200"/>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D4CF5F3C-4409-4F58-9DC5-6E6A6ADE8D8B}"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408251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0" cstate="print">
            <a:extLst>
              <a:ext uri="{28A0092B-C50C-407E-A947-70E740481C1C}">
                <a14:useLocalDpi xmlns:a14="http://schemas.microsoft.com/office/drawing/2010/main" val="0"/>
              </a:ext>
            </a:extLst>
          </a:blip>
          <a:srcRect l="6572" t="56496" r="6761" b="36811"/>
          <a:stretch/>
        </p:blipFill>
        <p:spPr>
          <a:xfrm>
            <a:off x="609600" y="6165850"/>
            <a:ext cx="7924800" cy="612000"/>
          </a:xfrm>
          <a:prstGeom prst="rect">
            <a:avLst/>
          </a:prstGeom>
        </p:spPr>
      </p:pic>
      <p:sp>
        <p:nvSpPr>
          <p:cNvPr id="2" name="Title Placeholder 1"/>
          <p:cNvSpPr>
            <a:spLocks noGrp="1"/>
          </p:cNvSpPr>
          <p:nvPr>
            <p:ph type="title"/>
          </p:nvPr>
        </p:nvSpPr>
        <p:spPr>
          <a:xfrm>
            <a:off x="628650" y="365126"/>
            <a:ext cx="7886700" cy="939799"/>
          </a:xfrm>
          <a:prstGeom prst="rect">
            <a:avLst/>
          </a:prstGeom>
        </p:spPr>
        <p:txBody>
          <a:bodyPr vert="horz" lIns="0" tIns="45720" rIns="0" bIns="45720" rtlCol="0" anchor="t" anchorCtr="0">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43300" y="6251843"/>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D7001BE-1F99-4D38-ABA6-ACCB49D95AF3}" type="datetime1">
              <a:rPr lang="ru-RU" smtClean="0"/>
              <a:t>21.09.2021</a:t>
            </a:fld>
            <a:endParaRPr lang="ru-RU" dirty="0"/>
          </a:p>
        </p:txBody>
      </p:sp>
      <p:sp>
        <p:nvSpPr>
          <p:cNvPr id="6" name="Slide Number Placeholder 5"/>
          <p:cNvSpPr>
            <a:spLocks noGrp="1"/>
          </p:cNvSpPr>
          <p:nvPr>
            <p:ph type="sldNum" sz="quarter" idx="4"/>
          </p:nvPr>
        </p:nvSpPr>
        <p:spPr>
          <a:xfrm>
            <a:off x="8640763" y="368300"/>
            <a:ext cx="352007" cy="429091"/>
          </a:xfrm>
          <a:prstGeom prst="rect">
            <a:avLst/>
          </a:prstGeom>
        </p:spPr>
        <p:txBody>
          <a:bodyPr vert="horz" wrap="none" lIns="0" tIns="36000" rIns="0" bIns="36000" rtlCol="0" anchor="b" anchorCtr="0"/>
          <a:lstStyle>
            <a:lvl1pPr algn="l">
              <a:defRPr sz="1200">
                <a:solidFill>
                  <a:schemeClr val="tx1">
                    <a:tint val="75000"/>
                  </a:schemeClr>
                </a:solidFill>
              </a:defRPr>
            </a:lvl1pPr>
          </a:lstStyle>
          <a:p>
            <a:fld id="{40D3D78F-CD23-4BB7-8FE3-D8D2331CE12C}" type="slidenum">
              <a:rPr lang="ru-RU" smtClean="0"/>
              <a:pPr/>
              <a:t>‹#›</a:t>
            </a:fld>
            <a:endParaRPr lang="ru-RU" dirty="0"/>
          </a:p>
        </p:txBody>
      </p:sp>
    </p:spTree>
    <p:extLst>
      <p:ext uri="{BB962C8B-B14F-4D97-AF65-F5344CB8AC3E}">
        <p14:creationId xmlns:p14="http://schemas.microsoft.com/office/powerpoint/2010/main" val="12652391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hdr="0" ftr="0" dt="0"/>
  <p:txStyles>
    <p:titleStyle>
      <a:lvl1pPr algn="l" defTabSz="914400" rtl="0" eaLnBrk="1" latinLnBrk="0" hangingPunct="1">
        <a:lnSpc>
          <a:spcPts val="3200"/>
        </a:lnSpc>
        <a:spcBef>
          <a:spcPct val="0"/>
        </a:spcBef>
        <a:buNone/>
        <a:defRPr sz="2800" kern="1200" cap="none" spc="-70" baseline="0">
          <a:solidFill>
            <a:schemeClr val="accent5"/>
          </a:solidFill>
          <a:latin typeface="+mj-lt"/>
          <a:ea typeface="+mj-ea"/>
          <a:cs typeface="+mj-cs"/>
        </a:defRPr>
      </a:lvl1pPr>
    </p:titleStyle>
    <p:bodyStyle>
      <a:lvl1pPr marL="0" indent="0" algn="l" defTabSz="914400" rtl="0" eaLnBrk="1" latinLnBrk="0" hangingPunct="1">
        <a:lnSpc>
          <a:spcPct val="80000"/>
        </a:lnSpc>
        <a:spcBef>
          <a:spcPts val="600"/>
        </a:spcBef>
        <a:buFontTx/>
        <a:buNone/>
        <a:defRPr sz="2100" kern="1200">
          <a:solidFill>
            <a:schemeClr val="tx1"/>
          </a:solidFill>
          <a:latin typeface="+mn-lt"/>
          <a:ea typeface="+mn-ea"/>
          <a:cs typeface="+mn-cs"/>
        </a:defRPr>
      </a:lvl1pPr>
      <a:lvl2pPr marL="360000" indent="0" algn="l" defTabSz="914400" rtl="0" eaLnBrk="1" latinLnBrk="0" hangingPunct="1">
        <a:lnSpc>
          <a:spcPct val="80000"/>
        </a:lnSpc>
        <a:spcBef>
          <a:spcPts val="500"/>
        </a:spcBef>
        <a:buFontTx/>
        <a:buNone/>
        <a:defRPr sz="1800" kern="1200">
          <a:solidFill>
            <a:schemeClr val="tx1"/>
          </a:solidFill>
          <a:latin typeface="+mn-lt"/>
          <a:ea typeface="+mn-ea"/>
          <a:cs typeface="+mn-cs"/>
        </a:defRPr>
      </a:lvl2pPr>
      <a:lvl3pPr marL="648000" indent="0" algn="l" defTabSz="914400" rtl="0" eaLnBrk="1" latinLnBrk="0" hangingPunct="1">
        <a:lnSpc>
          <a:spcPct val="80000"/>
        </a:lnSpc>
        <a:spcBef>
          <a:spcPts val="400"/>
        </a:spcBef>
        <a:buFontTx/>
        <a:buNone/>
        <a:defRPr sz="1600" kern="1200">
          <a:solidFill>
            <a:schemeClr val="tx1"/>
          </a:solidFill>
          <a:latin typeface="+mn-lt"/>
          <a:ea typeface="+mn-ea"/>
          <a:cs typeface="+mn-cs"/>
        </a:defRPr>
      </a:lvl3pPr>
      <a:lvl4pPr marL="936000" indent="0" algn="l" defTabSz="914400" rtl="0" eaLnBrk="1" latinLnBrk="0" hangingPunct="1">
        <a:lnSpc>
          <a:spcPct val="80000"/>
        </a:lnSpc>
        <a:spcBef>
          <a:spcPts val="300"/>
        </a:spcBef>
        <a:buFontTx/>
        <a:buNone/>
        <a:defRPr sz="1400" kern="1200">
          <a:solidFill>
            <a:schemeClr val="tx1"/>
          </a:solidFill>
          <a:latin typeface="+mn-lt"/>
          <a:ea typeface="+mn-ea"/>
          <a:cs typeface="+mn-cs"/>
        </a:defRPr>
      </a:lvl4pPr>
      <a:lvl5pPr marL="1224000" indent="0" algn="l" defTabSz="914400" rtl="0" eaLnBrk="1" latinLnBrk="0" hangingPunct="1">
        <a:lnSpc>
          <a:spcPct val="80000"/>
        </a:lnSpc>
        <a:spcBef>
          <a:spcPts val="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43">
          <p15:clr>
            <a:srgbClr val="F26B43"/>
          </p15:clr>
        </p15:guide>
        <p15:guide id="2" orient="horz" pos="232">
          <p15:clr>
            <a:srgbClr val="F26B43"/>
          </p15:clr>
        </p15:guide>
        <p15:guide id="3" orient="horz" pos="822">
          <p15:clr>
            <a:srgbClr val="F26B43"/>
          </p15:clr>
        </p15:guide>
        <p15:guide id="4" pos="2880">
          <p15:clr>
            <a:srgbClr val="F26B43"/>
          </p15:clr>
        </p15:guide>
        <p15:guide id="5" orient="horz" pos="2160">
          <p15:clr>
            <a:srgbClr val="F26B43"/>
          </p15:clr>
        </p15:guide>
        <p15:guide id="6" pos="5375">
          <p15:clr>
            <a:srgbClr val="F26B43"/>
          </p15:clr>
        </p15:guide>
        <p15:guide id="7" orient="horz" pos="1139">
          <p15:clr>
            <a:srgbClr val="F26B43"/>
          </p15:clr>
        </p15:guide>
        <p15:guide id="8" pos="385">
          <p15:clr>
            <a:srgbClr val="F26B43"/>
          </p15:clr>
        </p15:guide>
        <p15:guide id="9" pos="317">
          <p15:clr>
            <a:srgbClr val="F26B43"/>
          </p15:clr>
        </p15:guide>
        <p15:guide id="10" orient="horz" pos="3884">
          <p15:clr>
            <a:srgbClr val="F26B43"/>
          </p15:clr>
        </p15:guide>
        <p15:guide id="11" pos="4082">
          <p15:clr>
            <a:srgbClr val="F26B43"/>
          </p15:clr>
        </p15:guide>
        <p15:guide id="12" pos="2789">
          <p15:clr>
            <a:srgbClr val="F26B43"/>
          </p15:clr>
        </p15:guide>
        <p15:guide id="13" pos="2980">
          <p15:clr>
            <a:srgbClr val="F26B43"/>
          </p15:clr>
        </p15:guide>
        <p15:guide id="14" pos="4263">
          <p15:clr>
            <a:srgbClr val="F26B43"/>
          </p15:clr>
        </p15:guide>
        <p15:guide id="15" pos="1678">
          <p15:clr>
            <a:srgbClr val="F26B43"/>
          </p15:clr>
        </p15:guide>
        <p15:guide id="16" pos="1497">
          <p15:clr>
            <a:srgbClr val="F26B43"/>
          </p15:clr>
        </p15:guide>
        <p15:guide id="17" pos="4740">
          <p15:clr>
            <a:srgbClr val="F26B43"/>
          </p15:clr>
        </p15:guide>
        <p15:guide id="18" pos="4921">
          <p15:clr>
            <a:srgbClr val="F26B43"/>
          </p15:clr>
        </p15:guide>
        <p15:guide id="19" pos="3628">
          <p15:clr>
            <a:srgbClr val="F26B43"/>
          </p15:clr>
        </p15:guide>
        <p15:guide id="20" pos="3447">
          <p15:clr>
            <a:srgbClr val="F26B43"/>
          </p15:clr>
        </p15:guide>
        <p15:guide id="21" pos="2336">
          <p15:clr>
            <a:srgbClr val="F26B43"/>
          </p15:clr>
        </p15:guide>
        <p15:guide id="22" pos="2154">
          <p15:clr>
            <a:srgbClr val="F26B43"/>
          </p15:clr>
        </p15:guide>
        <p15:guide id="23" pos="1043">
          <p15:clr>
            <a:srgbClr val="F26B43"/>
          </p15:clr>
        </p15:guide>
        <p15:guide id="24" pos="8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1.jp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088" y="1642044"/>
            <a:ext cx="7735824" cy="1316736"/>
          </a:xfrm>
        </p:spPr>
        <p:txBody>
          <a:bodyPr anchor="ctr"/>
          <a:lstStyle/>
          <a:p>
            <a:pPr algn="ctr">
              <a:lnSpc>
                <a:spcPct val="150000"/>
              </a:lnSpc>
            </a:pPr>
            <a:r>
              <a:rPr lang="ru-RU" sz="2800" b="1" dirty="0"/>
              <a:t>Что надо знать о сезонном гриппе?</a:t>
            </a:r>
            <a:br>
              <a:rPr lang="ru-RU" sz="2800" b="1" dirty="0"/>
            </a:br>
            <a:endParaRPr lang="ru-RU" sz="2800" b="1" dirty="0"/>
          </a:p>
        </p:txBody>
      </p:sp>
      <p:sp>
        <p:nvSpPr>
          <p:cNvPr id="3" name="Subtitle 2"/>
          <p:cNvSpPr>
            <a:spLocks noGrp="1"/>
          </p:cNvSpPr>
          <p:nvPr>
            <p:ph type="subTitle" idx="1"/>
          </p:nvPr>
        </p:nvSpPr>
        <p:spPr>
          <a:xfrm>
            <a:off x="667512" y="4434840"/>
            <a:ext cx="7507224" cy="1316736"/>
          </a:xfrm>
        </p:spPr>
        <p:txBody>
          <a:bodyPr/>
          <a:lstStyle/>
          <a:p>
            <a:pPr algn="ctr">
              <a:lnSpc>
                <a:spcPts val="2160"/>
              </a:lnSpc>
            </a:pPr>
            <a:r>
              <a:rPr lang="ru-RU" sz="1800" dirty="0"/>
              <a:t>ГБУЗ ПК «Центр общественного здоровья </a:t>
            </a:r>
          </a:p>
          <a:p>
            <a:pPr algn="ctr">
              <a:lnSpc>
                <a:spcPts val="2160"/>
              </a:lnSpc>
            </a:pPr>
            <a:r>
              <a:rPr lang="ru-RU" sz="1800" dirty="0"/>
              <a:t>и медицинской профилактики»</a:t>
            </a:r>
          </a:p>
        </p:txBody>
      </p:sp>
      <p:sp>
        <p:nvSpPr>
          <p:cNvPr id="4" name="TextBox 3"/>
          <p:cNvSpPr txBox="1"/>
          <p:nvPr/>
        </p:nvSpPr>
        <p:spPr>
          <a:xfrm>
            <a:off x="576072" y="858063"/>
            <a:ext cx="2688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600" b="1" i="0" u="none" strike="noStrike" kern="1200" cap="none" spc="0" normalizeH="0" baseline="0" noProof="0" dirty="0">
                <a:ln>
                  <a:noFill/>
                </a:ln>
                <a:solidFill>
                  <a:srgbClr val="000033"/>
                </a:solidFill>
                <a:effectLst/>
                <a:uLnTx/>
                <a:uFillTx/>
                <a:latin typeface="ALS Wagon Medium"/>
                <a:ea typeface="+mn-ea"/>
                <a:cs typeface="+mn-cs"/>
              </a:rPr>
              <a:t>и Медицинской профилактики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600" b="1" i="0" u="none" strike="noStrike" kern="1200" cap="none" spc="0" normalizeH="0" baseline="0" noProof="0" dirty="0">
                <a:ln>
                  <a:noFill/>
                </a:ln>
                <a:solidFill>
                  <a:srgbClr val="000033"/>
                </a:solidFill>
                <a:effectLst/>
                <a:uLnTx/>
                <a:uFillTx/>
                <a:latin typeface="ALS Wagon Medium"/>
                <a:ea typeface="+mn-ea"/>
                <a:cs typeface="+mn-cs"/>
              </a:rPr>
              <a:t>Пермский край</a:t>
            </a:r>
          </a:p>
        </p:txBody>
      </p:sp>
      <p:pic>
        <p:nvPicPr>
          <p:cNvPr id="5" name="Рисунок 4">
            <a:extLst>
              <a:ext uri="{FF2B5EF4-FFF2-40B4-BE49-F238E27FC236}">
                <a16:creationId xmlns:a16="http://schemas.microsoft.com/office/drawing/2014/main" id="{CAF9DBAE-4CC2-4083-87E3-232B7F805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599" y="2487737"/>
            <a:ext cx="3765050" cy="1882525"/>
          </a:xfrm>
          <a:prstGeom prst="rect">
            <a:avLst/>
          </a:prstGeom>
        </p:spPr>
      </p:pic>
    </p:spTree>
    <p:extLst>
      <p:ext uri="{BB962C8B-B14F-4D97-AF65-F5344CB8AC3E}">
        <p14:creationId xmlns:p14="http://schemas.microsoft.com/office/powerpoint/2010/main" val="409214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7F6C7F-25D9-448F-9FA7-30EC2AC8EA09}"/>
              </a:ext>
            </a:extLst>
          </p:cNvPr>
          <p:cNvSpPr>
            <a:spLocks noGrp="1"/>
          </p:cNvSpPr>
          <p:nvPr>
            <p:ph type="title"/>
          </p:nvPr>
        </p:nvSpPr>
        <p:spPr/>
        <p:txBody>
          <a:bodyPr/>
          <a:lstStyle/>
          <a:p>
            <a:r>
              <a:rPr lang="ru-RU" b="1" dirty="0"/>
              <a:t>Неспецифическая профилактика</a:t>
            </a:r>
          </a:p>
        </p:txBody>
      </p:sp>
      <p:sp>
        <p:nvSpPr>
          <p:cNvPr id="3" name="Номер слайда 2">
            <a:extLst>
              <a:ext uri="{FF2B5EF4-FFF2-40B4-BE49-F238E27FC236}">
                <a16:creationId xmlns:a16="http://schemas.microsoft.com/office/drawing/2014/main" id="{5E585AC2-FD55-4485-A31B-3AF7583E6DB5}"/>
              </a:ext>
            </a:extLst>
          </p:cNvPr>
          <p:cNvSpPr>
            <a:spLocks noGrp="1"/>
          </p:cNvSpPr>
          <p:nvPr>
            <p:ph type="sldNum" sz="quarter" idx="12"/>
          </p:nvPr>
        </p:nvSpPr>
        <p:spPr/>
        <p:txBody>
          <a:bodyPr/>
          <a:lstStyle/>
          <a:p>
            <a:fld id="{40D3D78F-CD23-4BB7-8FE3-D8D2331CE12C}" type="slidenum">
              <a:rPr lang="ru-RU" smtClean="0"/>
              <a:t>10</a:t>
            </a:fld>
            <a:endParaRPr lang="ru-RU"/>
          </a:p>
        </p:txBody>
      </p:sp>
      <p:graphicFrame>
        <p:nvGraphicFramePr>
          <p:cNvPr id="4" name="Схема 3">
            <a:extLst>
              <a:ext uri="{FF2B5EF4-FFF2-40B4-BE49-F238E27FC236}">
                <a16:creationId xmlns:a16="http://schemas.microsoft.com/office/drawing/2014/main" id="{74AF11EA-452E-4DA6-B3D8-31CC67436492}"/>
              </a:ext>
            </a:extLst>
          </p:cNvPr>
          <p:cNvGraphicFramePr/>
          <p:nvPr>
            <p:extLst>
              <p:ext uri="{D42A27DB-BD31-4B8C-83A1-F6EECF244321}">
                <p14:modId xmlns:p14="http://schemas.microsoft.com/office/powerpoint/2010/main" val="2746789120"/>
              </p:ext>
            </p:extLst>
          </p:nvPr>
        </p:nvGraphicFramePr>
        <p:xfrm>
          <a:off x="205840" y="863632"/>
          <a:ext cx="5472608" cy="2608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a:extLst>
              <a:ext uri="{FF2B5EF4-FFF2-40B4-BE49-F238E27FC236}">
                <a16:creationId xmlns:a16="http://schemas.microsoft.com/office/drawing/2014/main" id="{64DEB778-4F60-4EDD-AE62-14CC06D721CB}"/>
              </a:ext>
            </a:extLst>
          </p:cNvPr>
          <p:cNvGraphicFramePr/>
          <p:nvPr>
            <p:extLst>
              <p:ext uri="{D42A27DB-BD31-4B8C-83A1-F6EECF244321}">
                <p14:modId xmlns:p14="http://schemas.microsoft.com/office/powerpoint/2010/main" val="1230303372"/>
              </p:ext>
            </p:extLst>
          </p:nvPr>
        </p:nvGraphicFramePr>
        <p:xfrm>
          <a:off x="205840" y="3483097"/>
          <a:ext cx="5472608" cy="2608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Рисунок 8">
            <a:extLst>
              <a:ext uri="{FF2B5EF4-FFF2-40B4-BE49-F238E27FC236}">
                <a16:creationId xmlns:a16="http://schemas.microsoft.com/office/drawing/2014/main" id="{01CE626D-2DD2-42C9-A238-46251AE5B7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07169" y="863633"/>
            <a:ext cx="3285601" cy="4986312"/>
          </a:xfrm>
          <a:prstGeom prst="rect">
            <a:avLst/>
          </a:prstGeom>
        </p:spPr>
      </p:pic>
    </p:spTree>
    <p:extLst>
      <p:ext uri="{BB962C8B-B14F-4D97-AF65-F5344CB8AC3E}">
        <p14:creationId xmlns:p14="http://schemas.microsoft.com/office/powerpoint/2010/main" val="1541391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C6BD8A-D073-4EB4-82A7-4552A5B06D65}"/>
              </a:ext>
            </a:extLst>
          </p:cNvPr>
          <p:cNvSpPr>
            <a:spLocks noGrp="1"/>
          </p:cNvSpPr>
          <p:nvPr>
            <p:ph type="title"/>
          </p:nvPr>
        </p:nvSpPr>
        <p:spPr/>
        <p:txBody>
          <a:bodyPr/>
          <a:lstStyle/>
          <a:p>
            <a:r>
              <a:rPr lang="ru-RU" b="1" dirty="0"/>
              <a:t>Если заболели</a:t>
            </a:r>
          </a:p>
        </p:txBody>
      </p:sp>
      <p:sp>
        <p:nvSpPr>
          <p:cNvPr id="3" name="Номер слайда 2">
            <a:extLst>
              <a:ext uri="{FF2B5EF4-FFF2-40B4-BE49-F238E27FC236}">
                <a16:creationId xmlns:a16="http://schemas.microsoft.com/office/drawing/2014/main" id="{342F299C-7DBB-4912-B23C-221E51B97219}"/>
              </a:ext>
            </a:extLst>
          </p:cNvPr>
          <p:cNvSpPr>
            <a:spLocks noGrp="1"/>
          </p:cNvSpPr>
          <p:nvPr>
            <p:ph type="sldNum" sz="quarter" idx="12"/>
          </p:nvPr>
        </p:nvSpPr>
        <p:spPr/>
        <p:txBody>
          <a:bodyPr/>
          <a:lstStyle/>
          <a:p>
            <a:fld id="{40D3D78F-CD23-4BB7-8FE3-D8D2331CE12C}" type="slidenum">
              <a:rPr lang="ru-RU" smtClean="0"/>
              <a:t>11</a:t>
            </a:fld>
            <a:endParaRPr lang="ru-RU"/>
          </a:p>
        </p:txBody>
      </p:sp>
      <p:pic>
        <p:nvPicPr>
          <p:cNvPr id="4" name="Рисунок 3">
            <a:extLst>
              <a:ext uri="{FF2B5EF4-FFF2-40B4-BE49-F238E27FC236}">
                <a16:creationId xmlns:a16="http://schemas.microsoft.com/office/drawing/2014/main" id="{54BAF3CC-1675-46A5-B92E-48556A9BA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008" y="819135"/>
            <a:ext cx="5911983" cy="2516853"/>
          </a:xfrm>
          <a:prstGeom prst="rect">
            <a:avLst/>
          </a:prstGeom>
        </p:spPr>
      </p:pic>
      <p:pic>
        <p:nvPicPr>
          <p:cNvPr id="5" name="Рисунок 4">
            <a:extLst>
              <a:ext uri="{FF2B5EF4-FFF2-40B4-BE49-F238E27FC236}">
                <a16:creationId xmlns:a16="http://schemas.microsoft.com/office/drawing/2014/main" id="{52D1B4D0-EEC2-493D-9174-C70D5C88A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984" y="3424416"/>
            <a:ext cx="5970619" cy="2725717"/>
          </a:xfrm>
          <a:prstGeom prst="rect">
            <a:avLst/>
          </a:prstGeom>
        </p:spPr>
      </p:pic>
    </p:spTree>
    <p:extLst>
      <p:ext uri="{BB962C8B-B14F-4D97-AF65-F5344CB8AC3E}">
        <p14:creationId xmlns:p14="http://schemas.microsoft.com/office/powerpoint/2010/main" val="48036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66B9D0-282B-4959-A29B-FF21DDFE6991}"/>
              </a:ext>
            </a:extLst>
          </p:cNvPr>
          <p:cNvSpPr>
            <a:spLocks noGrp="1"/>
          </p:cNvSpPr>
          <p:nvPr>
            <p:ph type="title"/>
          </p:nvPr>
        </p:nvSpPr>
        <p:spPr/>
        <p:txBody>
          <a:bodyPr/>
          <a:lstStyle/>
          <a:p>
            <a:r>
              <a:rPr lang="ru-RU" b="1" dirty="0"/>
              <a:t>Спасибо за внимание!</a:t>
            </a:r>
          </a:p>
        </p:txBody>
      </p:sp>
      <p:sp>
        <p:nvSpPr>
          <p:cNvPr id="3" name="Номер слайда 2">
            <a:extLst>
              <a:ext uri="{FF2B5EF4-FFF2-40B4-BE49-F238E27FC236}">
                <a16:creationId xmlns:a16="http://schemas.microsoft.com/office/drawing/2014/main" id="{62073E20-3AF1-40CA-8E8E-6C47F920071B}"/>
              </a:ext>
            </a:extLst>
          </p:cNvPr>
          <p:cNvSpPr>
            <a:spLocks noGrp="1"/>
          </p:cNvSpPr>
          <p:nvPr>
            <p:ph type="sldNum" sz="quarter" idx="12"/>
          </p:nvPr>
        </p:nvSpPr>
        <p:spPr/>
        <p:txBody>
          <a:bodyPr/>
          <a:lstStyle/>
          <a:p>
            <a:fld id="{40D3D78F-CD23-4BB7-8FE3-D8D2331CE12C}" type="slidenum">
              <a:rPr lang="ru-RU" smtClean="0"/>
              <a:t>12</a:t>
            </a:fld>
            <a:endParaRPr lang="ru-RU"/>
          </a:p>
        </p:txBody>
      </p:sp>
      <p:pic>
        <p:nvPicPr>
          <p:cNvPr id="4" name="Рисунок 3">
            <a:extLst>
              <a:ext uri="{FF2B5EF4-FFF2-40B4-BE49-F238E27FC236}">
                <a16:creationId xmlns:a16="http://schemas.microsoft.com/office/drawing/2014/main" id="{C44E26CB-DB16-4B2A-93A5-6977EFA42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351" y="835025"/>
            <a:ext cx="6607297" cy="4311028"/>
          </a:xfrm>
          <a:prstGeom prst="rect">
            <a:avLst/>
          </a:prstGeom>
        </p:spPr>
      </p:pic>
      <p:pic>
        <p:nvPicPr>
          <p:cNvPr id="5" name="Рисунок 4">
            <a:extLst>
              <a:ext uri="{FF2B5EF4-FFF2-40B4-BE49-F238E27FC236}">
                <a16:creationId xmlns:a16="http://schemas.microsoft.com/office/drawing/2014/main" id="{1B0BFFBC-119D-45B5-92F8-B5FFA378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351" y="5382131"/>
            <a:ext cx="6608532" cy="640844"/>
          </a:xfrm>
          <a:prstGeom prst="rect">
            <a:avLst/>
          </a:prstGeom>
        </p:spPr>
      </p:pic>
    </p:spTree>
    <p:extLst>
      <p:ext uri="{BB962C8B-B14F-4D97-AF65-F5344CB8AC3E}">
        <p14:creationId xmlns:p14="http://schemas.microsoft.com/office/powerpoint/2010/main" val="131553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AFC278-36F0-4B85-940B-A28055F2CD0E}"/>
              </a:ext>
            </a:extLst>
          </p:cNvPr>
          <p:cNvSpPr>
            <a:spLocks noGrp="1"/>
          </p:cNvSpPr>
          <p:nvPr>
            <p:ph type="title"/>
          </p:nvPr>
        </p:nvSpPr>
        <p:spPr/>
        <p:txBody>
          <a:bodyPr/>
          <a:lstStyle/>
          <a:p>
            <a:r>
              <a:rPr lang="ru-RU" b="1" dirty="0"/>
              <a:t>Определение</a:t>
            </a:r>
          </a:p>
        </p:txBody>
      </p:sp>
      <p:sp>
        <p:nvSpPr>
          <p:cNvPr id="3" name="Номер слайда 2">
            <a:extLst>
              <a:ext uri="{FF2B5EF4-FFF2-40B4-BE49-F238E27FC236}">
                <a16:creationId xmlns:a16="http://schemas.microsoft.com/office/drawing/2014/main" id="{503698CA-FDDD-4C43-BD1C-7380A5552477}"/>
              </a:ext>
            </a:extLst>
          </p:cNvPr>
          <p:cNvSpPr>
            <a:spLocks noGrp="1"/>
          </p:cNvSpPr>
          <p:nvPr>
            <p:ph type="sldNum" sz="quarter" idx="12"/>
          </p:nvPr>
        </p:nvSpPr>
        <p:spPr/>
        <p:txBody>
          <a:bodyPr/>
          <a:lstStyle/>
          <a:p>
            <a:fld id="{40D3D78F-CD23-4BB7-8FE3-D8D2331CE12C}" type="slidenum">
              <a:rPr lang="ru-RU" smtClean="0"/>
              <a:t>2</a:t>
            </a:fld>
            <a:endParaRPr lang="ru-RU"/>
          </a:p>
        </p:txBody>
      </p:sp>
      <p:sp>
        <p:nvSpPr>
          <p:cNvPr id="4" name="TextBox 3">
            <a:extLst>
              <a:ext uri="{FF2B5EF4-FFF2-40B4-BE49-F238E27FC236}">
                <a16:creationId xmlns:a16="http://schemas.microsoft.com/office/drawing/2014/main" id="{F9F25E5A-CCDB-45E8-875F-CAD0B1DB7F9C}"/>
              </a:ext>
            </a:extLst>
          </p:cNvPr>
          <p:cNvSpPr txBox="1"/>
          <p:nvPr/>
        </p:nvSpPr>
        <p:spPr>
          <a:xfrm>
            <a:off x="791580" y="889426"/>
            <a:ext cx="7560840" cy="830997"/>
          </a:xfrm>
          <a:prstGeom prst="rect">
            <a:avLst/>
          </a:prstGeom>
          <a:noFill/>
        </p:spPr>
        <p:txBody>
          <a:bodyPr wrap="square" rtlCol="0">
            <a:spAutoFit/>
          </a:bodyPr>
          <a:lstStyle/>
          <a:p>
            <a:r>
              <a:rPr lang="ru-RU" sz="2400" b="1" dirty="0">
                <a:solidFill>
                  <a:schemeClr val="accent1"/>
                </a:solidFill>
                <a:latin typeface="Calibri"/>
              </a:rPr>
              <a:t>ГРИПП</a:t>
            </a:r>
            <a:r>
              <a:rPr lang="ru-RU" sz="2400" dirty="0">
                <a:solidFill>
                  <a:prstClr val="black"/>
                </a:solidFill>
                <a:latin typeface="Calibri"/>
              </a:rPr>
              <a:t> </a:t>
            </a:r>
            <a:r>
              <a:rPr lang="ru-RU" sz="2400" dirty="0">
                <a:solidFill>
                  <a:schemeClr val="tx2"/>
                </a:solidFill>
                <a:latin typeface="Calibri"/>
              </a:rPr>
              <a:t>- это инфекционное заболевание, возбудителем которого является вирус</a:t>
            </a:r>
          </a:p>
        </p:txBody>
      </p:sp>
      <p:pic>
        <p:nvPicPr>
          <p:cNvPr id="5" name="Рисунок 4">
            <a:extLst>
              <a:ext uri="{FF2B5EF4-FFF2-40B4-BE49-F238E27FC236}">
                <a16:creationId xmlns:a16="http://schemas.microsoft.com/office/drawing/2014/main" id="{7E988191-43B4-4077-9E8B-3310954AC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04" y="1829233"/>
            <a:ext cx="7344816" cy="4053883"/>
          </a:xfrm>
          <a:prstGeom prst="rect">
            <a:avLst/>
          </a:prstGeom>
        </p:spPr>
      </p:pic>
    </p:spTree>
    <p:extLst>
      <p:ext uri="{BB962C8B-B14F-4D97-AF65-F5344CB8AC3E}">
        <p14:creationId xmlns:p14="http://schemas.microsoft.com/office/powerpoint/2010/main" val="3276874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1460DB-5169-4ABF-9185-A3F2E2FF5089}"/>
              </a:ext>
            </a:extLst>
          </p:cNvPr>
          <p:cNvSpPr>
            <a:spLocks noGrp="1"/>
          </p:cNvSpPr>
          <p:nvPr>
            <p:ph type="title"/>
          </p:nvPr>
        </p:nvSpPr>
        <p:spPr/>
        <p:txBody>
          <a:bodyPr/>
          <a:lstStyle/>
          <a:p>
            <a:r>
              <a:rPr lang="ru-RU" b="1" dirty="0"/>
              <a:t>Симптомы гриппа</a:t>
            </a:r>
          </a:p>
        </p:txBody>
      </p:sp>
      <p:sp>
        <p:nvSpPr>
          <p:cNvPr id="3" name="Номер слайда 2">
            <a:extLst>
              <a:ext uri="{FF2B5EF4-FFF2-40B4-BE49-F238E27FC236}">
                <a16:creationId xmlns:a16="http://schemas.microsoft.com/office/drawing/2014/main" id="{D2B11EF2-9218-48B2-A573-979CF3A4D87D}"/>
              </a:ext>
            </a:extLst>
          </p:cNvPr>
          <p:cNvSpPr>
            <a:spLocks noGrp="1"/>
          </p:cNvSpPr>
          <p:nvPr>
            <p:ph type="sldNum" sz="quarter" idx="12"/>
          </p:nvPr>
        </p:nvSpPr>
        <p:spPr/>
        <p:txBody>
          <a:bodyPr/>
          <a:lstStyle/>
          <a:p>
            <a:fld id="{40D3D78F-CD23-4BB7-8FE3-D8D2331CE12C}" type="slidenum">
              <a:rPr lang="ru-RU" smtClean="0"/>
              <a:t>3</a:t>
            </a:fld>
            <a:endParaRPr lang="ru-RU"/>
          </a:p>
        </p:txBody>
      </p:sp>
      <p:pic>
        <p:nvPicPr>
          <p:cNvPr id="4" name="Рисунок 3">
            <a:extLst>
              <a:ext uri="{FF2B5EF4-FFF2-40B4-BE49-F238E27FC236}">
                <a16:creationId xmlns:a16="http://schemas.microsoft.com/office/drawing/2014/main" id="{A3E9539F-6E87-4125-88AF-B8D36BE69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622" y="905116"/>
            <a:ext cx="6804756" cy="2727855"/>
          </a:xfrm>
          <a:prstGeom prst="rect">
            <a:avLst/>
          </a:prstGeom>
        </p:spPr>
      </p:pic>
      <p:pic>
        <p:nvPicPr>
          <p:cNvPr id="5" name="Рисунок 4">
            <a:extLst>
              <a:ext uri="{FF2B5EF4-FFF2-40B4-BE49-F238E27FC236}">
                <a16:creationId xmlns:a16="http://schemas.microsoft.com/office/drawing/2014/main" id="{FB8873B3-56CC-4E15-BEF2-F082268E4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622" y="3650107"/>
            <a:ext cx="6804756" cy="2477537"/>
          </a:xfrm>
          <a:prstGeom prst="rect">
            <a:avLst/>
          </a:prstGeom>
        </p:spPr>
      </p:pic>
    </p:spTree>
    <p:extLst>
      <p:ext uri="{BB962C8B-B14F-4D97-AF65-F5344CB8AC3E}">
        <p14:creationId xmlns:p14="http://schemas.microsoft.com/office/powerpoint/2010/main" val="276703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64AE7F-F9D6-49A8-BEF5-702DA0538369}"/>
              </a:ext>
            </a:extLst>
          </p:cNvPr>
          <p:cNvSpPr>
            <a:spLocks noGrp="1"/>
          </p:cNvSpPr>
          <p:nvPr>
            <p:ph type="title"/>
          </p:nvPr>
        </p:nvSpPr>
        <p:spPr/>
        <p:txBody>
          <a:bodyPr/>
          <a:lstStyle/>
          <a:p>
            <a:r>
              <a:rPr lang="ru-RU" b="1" dirty="0"/>
              <a:t>Что делать?</a:t>
            </a:r>
          </a:p>
        </p:txBody>
      </p:sp>
      <p:sp>
        <p:nvSpPr>
          <p:cNvPr id="3" name="Номер слайда 2">
            <a:extLst>
              <a:ext uri="{FF2B5EF4-FFF2-40B4-BE49-F238E27FC236}">
                <a16:creationId xmlns:a16="http://schemas.microsoft.com/office/drawing/2014/main" id="{395E237F-E50E-4C4A-9694-627183B569DC}"/>
              </a:ext>
            </a:extLst>
          </p:cNvPr>
          <p:cNvSpPr>
            <a:spLocks noGrp="1"/>
          </p:cNvSpPr>
          <p:nvPr>
            <p:ph type="sldNum" sz="quarter" idx="12"/>
          </p:nvPr>
        </p:nvSpPr>
        <p:spPr/>
        <p:txBody>
          <a:bodyPr/>
          <a:lstStyle/>
          <a:p>
            <a:fld id="{40D3D78F-CD23-4BB7-8FE3-D8D2331CE12C}" type="slidenum">
              <a:rPr lang="ru-RU" smtClean="0"/>
              <a:t>4</a:t>
            </a:fld>
            <a:endParaRPr lang="ru-RU"/>
          </a:p>
        </p:txBody>
      </p:sp>
      <p:pic>
        <p:nvPicPr>
          <p:cNvPr id="4" name="Рисунок 3">
            <a:extLst>
              <a:ext uri="{FF2B5EF4-FFF2-40B4-BE49-F238E27FC236}">
                <a16:creationId xmlns:a16="http://schemas.microsoft.com/office/drawing/2014/main" id="{485ECA49-1376-44CD-A185-25A842A50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052736"/>
            <a:ext cx="4121877" cy="1512168"/>
          </a:xfrm>
          <a:prstGeom prst="rect">
            <a:avLst/>
          </a:prstGeom>
        </p:spPr>
      </p:pic>
      <p:pic>
        <p:nvPicPr>
          <p:cNvPr id="5" name="Рисунок 4">
            <a:extLst>
              <a:ext uri="{FF2B5EF4-FFF2-40B4-BE49-F238E27FC236}">
                <a16:creationId xmlns:a16="http://schemas.microsoft.com/office/drawing/2014/main" id="{6543993E-B650-4DA0-A526-9154AAF81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745330"/>
            <a:ext cx="3894074" cy="1560343"/>
          </a:xfrm>
          <a:prstGeom prst="rect">
            <a:avLst/>
          </a:prstGeom>
        </p:spPr>
      </p:pic>
      <p:pic>
        <p:nvPicPr>
          <p:cNvPr id="6" name="Рисунок 5">
            <a:extLst>
              <a:ext uri="{FF2B5EF4-FFF2-40B4-BE49-F238E27FC236}">
                <a16:creationId xmlns:a16="http://schemas.microsoft.com/office/drawing/2014/main" id="{9B195781-5954-4321-8114-5FC344B77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904" y="4505507"/>
            <a:ext cx="4121877" cy="1441976"/>
          </a:xfrm>
          <a:prstGeom prst="rect">
            <a:avLst/>
          </a:prstGeom>
        </p:spPr>
      </p:pic>
    </p:spTree>
    <p:extLst>
      <p:ext uri="{BB962C8B-B14F-4D97-AF65-F5344CB8AC3E}">
        <p14:creationId xmlns:p14="http://schemas.microsoft.com/office/powerpoint/2010/main" val="285083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24319E-2FD5-4F55-9559-5870687E31ED}"/>
              </a:ext>
            </a:extLst>
          </p:cNvPr>
          <p:cNvSpPr>
            <a:spLocks noGrp="1"/>
          </p:cNvSpPr>
          <p:nvPr>
            <p:ph type="title"/>
          </p:nvPr>
        </p:nvSpPr>
        <p:spPr/>
        <p:txBody>
          <a:bodyPr/>
          <a:lstStyle/>
          <a:p>
            <a:r>
              <a:rPr lang="ru-RU" b="1" dirty="0"/>
              <a:t>Чем опасен грипп для детей?</a:t>
            </a:r>
          </a:p>
        </p:txBody>
      </p:sp>
      <p:sp>
        <p:nvSpPr>
          <p:cNvPr id="3" name="Номер слайда 2">
            <a:extLst>
              <a:ext uri="{FF2B5EF4-FFF2-40B4-BE49-F238E27FC236}">
                <a16:creationId xmlns:a16="http://schemas.microsoft.com/office/drawing/2014/main" id="{15D75B5B-3CE1-4C4B-B5F1-81EC5E168659}"/>
              </a:ext>
            </a:extLst>
          </p:cNvPr>
          <p:cNvSpPr>
            <a:spLocks noGrp="1"/>
          </p:cNvSpPr>
          <p:nvPr>
            <p:ph type="sldNum" sz="quarter" idx="12"/>
          </p:nvPr>
        </p:nvSpPr>
        <p:spPr/>
        <p:txBody>
          <a:bodyPr/>
          <a:lstStyle/>
          <a:p>
            <a:fld id="{40D3D78F-CD23-4BB7-8FE3-D8D2331CE12C}" type="slidenum">
              <a:rPr lang="ru-RU" smtClean="0"/>
              <a:t>5</a:t>
            </a:fld>
            <a:endParaRPr lang="ru-RU"/>
          </a:p>
        </p:txBody>
      </p:sp>
      <p:pic>
        <p:nvPicPr>
          <p:cNvPr id="4" name="Рисунок 3">
            <a:extLst>
              <a:ext uri="{FF2B5EF4-FFF2-40B4-BE49-F238E27FC236}">
                <a16:creationId xmlns:a16="http://schemas.microsoft.com/office/drawing/2014/main" id="{DC14CFBA-8F2B-44BE-BFD2-16E10CED0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124744"/>
            <a:ext cx="2738614" cy="2016224"/>
          </a:xfrm>
          <a:prstGeom prst="rect">
            <a:avLst/>
          </a:prstGeom>
        </p:spPr>
      </p:pic>
      <p:pic>
        <p:nvPicPr>
          <p:cNvPr id="5" name="Рисунок 4">
            <a:extLst>
              <a:ext uri="{FF2B5EF4-FFF2-40B4-BE49-F238E27FC236}">
                <a16:creationId xmlns:a16="http://schemas.microsoft.com/office/drawing/2014/main" id="{DC7D1936-C753-44EF-B06E-6D3997EE57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127056"/>
            <a:ext cx="2304256" cy="2320092"/>
          </a:xfrm>
          <a:prstGeom prst="rect">
            <a:avLst/>
          </a:prstGeom>
        </p:spPr>
      </p:pic>
      <p:pic>
        <p:nvPicPr>
          <p:cNvPr id="6" name="Рисунок 5">
            <a:extLst>
              <a:ext uri="{FF2B5EF4-FFF2-40B4-BE49-F238E27FC236}">
                <a16:creationId xmlns:a16="http://schemas.microsoft.com/office/drawing/2014/main" id="{AAB2A0AF-EC9B-4607-9F0D-76902CB74A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1235" y="3475708"/>
            <a:ext cx="4901530" cy="2450765"/>
          </a:xfrm>
          <a:prstGeom prst="rect">
            <a:avLst/>
          </a:prstGeom>
        </p:spPr>
      </p:pic>
    </p:spTree>
    <p:extLst>
      <p:ext uri="{BB962C8B-B14F-4D97-AF65-F5344CB8AC3E}">
        <p14:creationId xmlns:p14="http://schemas.microsoft.com/office/powerpoint/2010/main" val="64185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0FFB81-3396-4938-B2CA-3630492378BC}"/>
              </a:ext>
            </a:extLst>
          </p:cNvPr>
          <p:cNvSpPr>
            <a:spLocks noGrp="1"/>
          </p:cNvSpPr>
          <p:nvPr>
            <p:ph type="title"/>
          </p:nvPr>
        </p:nvSpPr>
        <p:spPr/>
        <p:txBody>
          <a:bodyPr/>
          <a:lstStyle/>
          <a:p>
            <a:r>
              <a:rPr lang="ru-RU" b="1" dirty="0"/>
              <a:t>Как защитить ребенка от гриппа?</a:t>
            </a:r>
          </a:p>
        </p:txBody>
      </p:sp>
      <p:sp>
        <p:nvSpPr>
          <p:cNvPr id="3" name="Номер слайда 2">
            <a:extLst>
              <a:ext uri="{FF2B5EF4-FFF2-40B4-BE49-F238E27FC236}">
                <a16:creationId xmlns:a16="http://schemas.microsoft.com/office/drawing/2014/main" id="{DBD32D26-6DE7-474C-A25D-8ABEEFF423E2}"/>
              </a:ext>
            </a:extLst>
          </p:cNvPr>
          <p:cNvSpPr>
            <a:spLocks noGrp="1"/>
          </p:cNvSpPr>
          <p:nvPr>
            <p:ph type="sldNum" sz="quarter" idx="12"/>
          </p:nvPr>
        </p:nvSpPr>
        <p:spPr/>
        <p:txBody>
          <a:bodyPr/>
          <a:lstStyle/>
          <a:p>
            <a:fld id="{40D3D78F-CD23-4BB7-8FE3-D8D2331CE12C}" type="slidenum">
              <a:rPr lang="ru-RU" smtClean="0"/>
              <a:t>6</a:t>
            </a:fld>
            <a:endParaRPr lang="ru-RU"/>
          </a:p>
        </p:txBody>
      </p:sp>
      <p:graphicFrame>
        <p:nvGraphicFramePr>
          <p:cNvPr id="4" name="Схема 3">
            <a:extLst>
              <a:ext uri="{FF2B5EF4-FFF2-40B4-BE49-F238E27FC236}">
                <a16:creationId xmlns:a16="http://schemas.microsoft.com/office/drawing/2014/main" id="{ADFC5038-D371-4C3A-BB0B-2498A4C4CD1D}"/>
              </a:ext>
            </a:extLst>
          </p:cNvPr>
          <p:cNvGraphicFramePr/>
          <p:nvPr>
            <p:extLst>
              <p:ext uri="{D42A27DB-BD31-4B8C-83A1-F6EECF244321}">
                <p14:modId xmlns:p14="http://schemas.microsoft.com/office/powerpoint/2010/main" val="3464203084"/>
              </p:ext>
            </p:extLst>
          </p:nvPr>
        </p:nvGraphicFramePr>
        <p:xfrm>
          <a:off x="1170535" y="900832"/>
          <a:ext cx="7344815"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085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F76F1-9110-4200-A174-737CE38F2FB1}"/>
              </a:ext>
            </a:extLst>
          </p:cNvPr>
          <p:cNvSpPr>
            <a:spLocks noGrp="1"/>
          </p:cNvSpPr>
          <p:nvPr>
            <p:ph type="title"/>
          </p:nvPr>
        </p:nvSpPr>
        <p:spPr/>
        <p:txBody>
          <a:bodyPr/>
          <a:lstStyle/>
          <a:p>
            <a:r>
              <a:rPr lang="ru-RU" b="1" dirty="0"/>
              <a:t>Почему не нужно бояться вакцинации?</a:t>
            </a:r>
          </a:p>
        </p:txBody>
      </p:sp>
      <p:sp>
        <p:nvSpPr>
          <p:cNvPr id="3" name="Номер слайда 2">
            <a:extLst>
              <a:ext uri="{FF2B5EF4-FFF2-40B4-BE49-F238E27FC236}">
                <a16:creationId xmlns:a16="http://schemas.microsoft.com/office/drawing/2014/main" id="{03B1693B-11B1-453F-87AB-CFA067CEB510}"/>
              </a:ext>
            </a:extLst>
          </p:cNvPr>
          <p:cNvSpPr>
            <a:spLocks noGrp="1"/>
          </p:cNvSpPr>
          <p:nvPr>
            <p:ph type="sldNum" sz="quarter" idx="12"/>
          </p:nvPr>
        </p:nvSpPr>
        <p:spPr/>
        <p:txBody>
          <a:bodyPr/>
          <a:lstStyle/>
          <a:p>
            <a:fld id="{40D3D78F-CD23-4BB7-8FE3-D8D2331CE12C}" type="slidenum">
              <a:rPr lang="ru-RU" smtClean="0"/>
              <a:t>7</a:t>
            </a:fld>
            <a:endParaRPr lang="ru-RU"/>
          </a:p>
        </p:txBody>
      </p:sp>
      <p:pic>
        <p:nvPicPr>
          <p:cNvPr id="4" name="Рисунок 3">
            <a:extLst>
              <a:ext uri="{FF2B5EF4-FFF2-40B4-BE49-F238E27FC236}">
                <a16:creationId xmlns:a16="http://schemas.microsoft.com/office/drawing/2014/main" id="{7B609B26-9FA9-476E-A0BA-5FC555598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534" y="854481"/>
            <a:ext cx="7344816" cy="5179677"/>
          </a:xfrm>
          <a:prstGeom prst="rect">
            <a:avLst/>
          </a:prstGeom>
        </p:spPr>
      </p:pic>
    </p:spTree>
    <p:extLst>
      <p:ext uri="{BB962C8B-B14F-4D97-AF65-F5344CB8AC3E}">
        <p14:creationId xmlns:p14="http://schemas.microsoft.com/office/powerpoint/2010/main" val="283635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FEDC73-0BDC-4AEE-B43E-A1638D7D417E}"/>
              </a:ext>
            </a:extLst>
          </p:cNvPr>
          <p:cNvSpPr>
            <a:spLocks noGrp="1"/>
          </p:cNvSpPr>
          <p:nvPr>
            <p:ph type="title"/>
          </p:nvPr>
        </p:nvSpPr>
        <p:spPr/>
        <p:txBody>
          <a:bodyPr/>
          <a:lstStyle/>
          <a:p>
            <a:r>
              <a:rPr lang="ru-RU" b="1" dirty="0"/>
              <a:t>Неспецифическая профилактика</a:t>
            </a:r>
          </a:p>
        </p:txBody>
      </p:sp>
      <p:sp>
        <p:nvSpPr>
          <p:cNvPr id="3" name="Номер слайда 2">
            <a:extLst>
              <a:ext uri="{FF2B5EF4-FFF2-40B4-BE49-F238E27FC236}">
                <a16:creationId xmlns:a16="http://schemas.microsoft.com/office/drawing/2014/main" id="{194EBB5F-0C4E-49AA-ABE4-FC0EF26D0539}"/>
              </a:ext>
            </a:extLst>
          </p:cNvPr>
          <p:cNvSpPr>
            <a:spLocks noGrp="1"/>
          </p:cNvSpPr>
          <p:nvPr>
            <p:ph type="sldNum" sz="quarter" idx="12"/>
          </p:nvPr>
        </p:nvSpPr>
        <p:spPr/>
        <p:txBody>
          <a:bodyPr/>
          <a:lstStyle/>
          <a:p>
            <a:fld id="{40D3D78F-CD23-4BB7-8FE3-D8D2331CE12C}" type="slidenum">
              <a:rPr lang="ru-RU" smtClean="0"/>
              <a:t>8</a:t>
            </a:fld>
            <a:endParaRPr lang="ru-RU"/>
          </a:p>
        </p:txBody>
      </p:sp>
      <p:pic>
        <p:nvPicPr>
          <p:cNvPr id="4" name="Рисунок 3">
            <a:extLst>
              <a:ext uri="{FF2B5EF4-FFF2-40B4-BE49-F238E27FC236}">
                <a16:creationId xmlns:a16="http://schemas.microsoft.com/office/drawing/2014/main" id="{2A4A91BE-48BB-423E-BD64-FEBF0518C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72" y="1844824"/>
            <a:ext cx="8676456" cy="2460160"/>
          </a:xfrm>
          <a:prstGeom prst="rect">
            <a:avLst/>
          </a:prstGeom>
        </p:spPr>
      </p:pic>
    </p:spTree>
    <p:extLst>
      <p:ext uri="{BB962C8B-B14F-4D97-AF65-F5344CB8AC3E}">
        <p14:creationId xmlns:p14="http://schemas.microsoft.com/office/powerpoint/2010/main" val="28724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41675E54-1E3D-4EB9-A930-A7F7E648F667}"/>
              </a:ext>
            </a:extLst>
          </p:cNvPr>
          <p:cNvSpPr>
            <a:spLocks noGrp="1"/>
          </p:cNvSpPr>
          <p:nvPr>
            <p:ph type="sldNum" sz="quarter" idx="12"/>
          </p:nvPr>
        </p:nvSpPr>
        <p:spPr/>
        <p:txBody>
          <a:bodyPr/>
          <a:lstStyle/>
          <a:p>
            <a:fld id="{40D3D78F-CD23-4BB7-8FE3-D8D2331CE12C}" type="slidenum">
              <a:rPr lang="ru-RU" smtClean="0"/>
              <a:t>9</a:t>
            </a:fld>
            <a:endParaRPr lang="ru-RU"/>
          </a:p>
        </p:txBody>
      </p:sp>
      <p:pic>
        <p:nvPicPr>
          <p:cNvPr id="4" name="Рисунок 3">
            <a:extLst>
              <a:ext uri="{FF2B5EF4-FFF2-40B4-BE49-F238E27FC236}">
                <a16:creationId xmlns:a16="http://schemas.microsoft.com/office/drawing/2014/main" id="{F44EA218-A937-4395-BCEF-E1B3649AD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6632"/>
            <a:ext cx="6093740" cy="6551107"/>
          </a:xfrm>
          <a:prstGeom prst="rect">
            <a:avLst/>
          </a:prstGeom>
        </p:spPr>
      </p:pic>
    </p:spTree>
    <p:extLst>
      <p:ext uri="{BB962C8B-B14F-4D97-AF65-F5344CB8AC3E}">
        <p14:creationId xmlns:p14="http://schemas.microsoft.com/office/powerpoint/2010/main" val="2825457724"/>
      </p:ext>
    </p:extLst>
  </p:cSld>
  <p:clrMapOvr>
    <a:masterClrMapping/>
  </p:clrMapOvr>
</p:sld>
</file>

<file path=ppt/theme/theme1.xml><?xml version="1.0" encoding="utf-8"?>
<a:theme xmlns:a="http://schemas.openxmlformats.org/drawingml/2006/main" name="Office Theme">
  <a:themeElements>
    <a:clrScheme name="OZZ-colors">
      <a:dk1>
        <a:srgbClr val="000033"/>
      </a:dk1>
      <a:lt1>
        <a:srgbClr val="FFFFFF"/>
      </a:lt1>
      <a:dk2>
        <a:srgbClr val="0066CC"/>
      </a:dk2>
      <a:lt2>
        <a:srgbClr val="F2F2F2"/>
      </a:lt2>
      <a:accent1>
        <a:srgbClr val="FF0066"/>
      </a:accent1>
      <a:accent2>
        <a:srgbClr val="FF6600"/>
      </a:accent2>
      <a:accent3>
        <a:srgbClr val="FFCC00"/>
      </a:accent3>
      <a:accent4>
        <a:srgbClr val="FF6699"/>
      </a:accent4>
      <a:accent5>
        <a:srgbClr val="00CCCC"/>
      </a:accent5>
      <a:accent6>
        <a:srgbClr val="99CC00"/>
      </a:accent6>
      <a:hlink>
        <a:srgbClr val="0066CC"/>
      </a:hlink>
      <a:folHlink>
        <a:srgbClr val="9933CC"/>
      </a:folHlink>
    </a:clrScheme>
    <a:fontScheme name="OZZ-fonts">
      <a:majorFont>
        <a:latin typeface="ALS Wagon Medium"/>
        <a:ea typeface=""/>
        <a:cs typeface=""/>
      </a:majorFont>
      <a:minorFont>
        <a:latin typeface="ALS Wago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6877</TotalTime>
  <Words>669</Words>
  <Application>Microsoft Office PowerPoint</Application>
  <PresentationFormat>Экран (4:3)</PresentationFormat>
  <Paragraphs>48</Paragraphs>
  <Slides>12</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ALS Wagon</vt:lpstr>
      <vt:lpstr>ALS Wagon Medium</vt:lpstr>
      <vt:lpstr>Arial</vt:lpstr>
      <vt:lpstr>Calibri</vt:lpstr>
      <vt:lpstr>Helvetica Neue</vt:lpstr>
      <vt:lpstr>Roboto</vt:lpstr>
      <vt:lpstr>Times New Roman</vt:lpstr>
      <vt:lpstr>Office Theme</vt:lpstr>
      <vt:lpstr>Что надо знать о сезонном гриппе? </vt:lpstr>
      <vt:lpstr>Определение</vt:lpstr>
      <vt:lpstr>Симптомы гриппа</vt:lpstr>
      <vt:lpstr>Что делать?</vt:lpstr>
      <vt:lpstr>Чем опасен грипп для детей?</vt:lpstr>
      <vt:lpstr>Как защитить ребенка от гриппа?</vt:lpstr>
      <vt:lpstr>Почему не нужно бояться вакцинации?</vt:lpstr>
      <vt:lpstr>Неспецифическая профилактика</vt:lpstr>
      <vt:lpstr>Презентация PowerPoint</vt:lpstr>
      <vt:lpstr>Неспецифическая профилактика</vt:lpstr>
      <vt:lpstr>Если заболели</vt:lpstr>
      <vt:lpstr>Спасибо за внимание!</vt:lpstr>
    </vt:vector>
  </TitlesOfParts>
  <Company>MultiDVD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321</cp:revision>
  <dcterms:created xsi:type="dcterms:W3CDTF">2018-02-28T07:05:19Z</dcterms:created>
  <dcterms:modified xsi:type="dcterms:W3CDTF">2021-09-21T04:33:41Z</dcterms:modified>
</cp:coreProperties>
</file>